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62" r:id="rId3"/>
    <p:sldId id="364" r:id="rId4"/>
    <p:sldId id="365" r:id="rId5"/>
    <p:sldId id="3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Декораторы" id="{F2F5CEA0-38A4-4CEA-8B77-602789B4F942}">
          <p14:sldIdLst>
            <p14:sldId id="362"/>
            <p14:sldId id="364"/>
            <p14:sldId id="365"/>
            <p14:sldId id="3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VerticalAccent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Jura" pitchFamily="2" charset="0"/>
            </a:rPr>
            <a:t>Явный синтаксис, привлекающий внимание</a:t>
          </a:r>
          <a:endParaRPr lang="en-US" dirty="0">
            <a:latin typeface="Jura" pitchFamily="2" charset="0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Jura" pitchFamily="2" charset="0"/>
            </a:rPr>
            <a:t>Декоратор применяется один раз сразу после создания функции</a:t>
          </a:r>
          <a:endParaRPr lang="en-US" dirty="0">
            <a:latin typeface="Jura" pitchFamily="2" charset="0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dirty="0">
              <a:latin typeface="Jura" pitchFamily="2" charset="0"/>
            </a:rPr>
            <a:t>Одним и тем же декоратором можно изменять поведения множества функций</a:t>
          </a:r>
          <a:endParaRPr lang="en-US" dirty="0">
            <a:latin typeface="Jura" pitchFamily="2" charset="0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078AC78E-0CEC-43D8-92AC-F343270E451F}" type="pres">
      <dgm:prSet presAssocID="{71D407DC-AFC5-4732-9986-AB601EF48EDE}" presName="Name0" presStyleCnt="0">
        <dgm:presLayoutVars>
          <dgm:chMax/>
          <dgm:chPref/>
          <dgm:dir/>
        </dgm:presLayoutVars>
      </dgm:prSet>
      <dgm:spPr/>
    </dgm:pt>
    <dgm:pt modelId="{70387FDE-C8BC-4243-B5B2-1C3CDEA9DEFD}" type="pres">
      <dgm:prSet presAssocID="{FE6C6D49-236F-41A6-A7E2-E8633E962D75}" presName="parenttextcomposite" presStyleCnt="0"/>
      <dgm:spPr/>
    </dgm:pt>
    <dgm:pt modelId="{806C99FB-B1A0-4A86-8933-DCCE07B9E04E}" type="pres">
      <dgm:prSet presAssocID="{FE6C6D49-236F-41A6-A7E2-E8633E962D75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7F33833F-1AD4-4457-97EB-7353A1159E36}" type="pres">
      <dgm:prSet presAssocID="{FE6C6D49-236F-41A6-A7E2-E8633E962D75}" presName="parallelogramComposite" presStyleCnt="0"/>
      <dgm:spPr/>
    </dgm:pt>
    <dgm:pt modelId="{FEA62C61-43D1-4658-9D52-DF1C87BF863A}" type="pres">
      <dgm:prSet presAssocID="{FE6C6D49-236F-41A6-A7E2-E8633E962D75}" presName="parallelogram1" presStyleLbl="alignNode1" presStyleIdx="0" presStyleCnt="21"/>
      <dgm:spPr/>
    </dgm:pt>
    <dgm:pt modelId="{18075012-14E3-470E-BF07-0DEB8C0493B6}" type="pres">
      <dgm:prSet presAssocID="{FE6C6D49-236F-41A6-A7E2-E8633E962D75}" presName="parallelogram2" presStyleLbl="alignNode1" presStyleIdx="1" presStyleCnt="21"/>
      <dgm:spPr/>
    </dgm:pt>
    <dgm:pt modelId="{9EB0DC74-E2E1-49EE-A7CF-F814E5C82F3F}" type="pres">
      <dgm:prSet presAssocID="{FE6C6D49-236F-41A6-A7E2-E8633E962D75}" presName="parallelogram3" presStyleLbl="alignNode1" presStyleIdx="2" presStyleCnt="21"/>
      <dgm:spPr/>
    </dgm:pt>
    <dgm:pt modelId="{7CFFF1A6-7CFA-44E4-87E7-0C4021E6D8A3}" type="pres">
      <dgm:prSet presAssocID="{FE6C6D49-236F-41A6-A7E2-E8633E962D75}" presName="parallelogram4" presStyleLbl="alignNode1" presStyleIdx="3" presStyleCnt="21"/>
      <dgm:spPr/>
    </dgm:pt>
    <dgm:pt modelId="{C589BB35-1D3B-402E-B826-A7814ED4B402}" type="pres">
      <dgm:prSet presAssocID="{FE6C6D49-236F-41A6-A7E2-E8633E962D75}" presName="parallelogram5" presStyleLbl="alignNode1" presStyleIdx="4" presStyleCnt="21"/>
      <dgm:spPr/>
    </dgm:pt>
    <dgm:pt modelId="{ED0804F3-C881-461F-AAFC-E241E188A224}" type="pres">
      <dgm:prSet presAssocID="{FE6C6D49-236F-41A6-A7E2-E8633E962D75}" presName="parallelogram6" presStyleLbl="alignNode1" presStyleIdx="5" presStyleCnt="21"/>
      <dgm:spPr/>
    </dgm:pt>
    <dgm:pt modelId="{21456436-4929-403F-A6F5-1A2EF35F132B}" type="pres">
      <dgm:prSet presAssocID="{FE6C6D49-236F-41A6-A7E2-E8633E962D75}" presName="parallelogram7" presStyleLbl="alignNode1" presStyleIdx="6" presStyleCnt="21"/>
      <dgm:spPr/>
    </dgm:pt>
    <dgm:pt modelId="{F77AEFBF-7D17-4263-A66E-0BC8F05F0CA1}" type="pres">
      <dgm:prSet presAssocID="{4541697C-B62E-4EF8-B454-E737B4D5E831}" presName="sibTrans" presStyleCnt="0"/>
      <dgm:spPr/>
    </dgm:pt>
    <dgm:pt modelId="{77C95DB0-FABE-45DC-9523-6CEDB497D035}" type="pres">
      <dgm:prSet presAssocID="{48661507-86B6-48D2-AA40-3AB1064ECA1B}" presName="parenttextcomposite" presStyleCnt="0"/>
      <dgm:spPr/>
    </dgm:pt>
    <dgm:pt modelId="{49FB4B89-6235-4079-88BE-17442AD40972}" type="pres">
      <dgm:prSet presAssocID="{48661507-86B6-48D2-AA40-3AB1064ECA1B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B3A9D2A4-0B07-4FD7-9A5A-FC7B09CBE291}" type="pres">
      <dgm:prSet presAssocID="{48661507-86B6-48D2-AA40-3AB1064ECA1B}" presName="parallelogramComposite" presStyleCnt="0"/>
      <dgm:spPr/>
    </dgm:pt>
    <dgm:pt modelId="{BEE9ADA4-37C2-4B0B-BD23-5DC278F111EB}" type="pres">
      <dgm:prSet presAssocID="{48661507-86B6-48D2-AA40-3AB1064ECA1B}" presName="parallelogram1" presStyleLbl="alignNode1" presStyleIdx="7" presStyleCnt="21"/>
      <dgm:spPr/>
    </dgm:pt>
    <dgm:pt modelId="{F08233D1-BDBA-4AE0-A722-50E925924ECE}" type="pres">
      <dgm:prSet presAssocID="{48661507-86B6-48D2-AA40-3AB1064ECA1B}" presName="parallelogram2" presStyleLbl="alignNode1" presStyleIdx="8" presStyleCnt="21"/>
      <dgm:spPr/>
    </dgm:pt>
    <dgm:pt modelId="{C7BDCD5F-312F-4741-9EEC-BB29556F7046}" type="pres">
      <dgm:prSet presAssocID="{48661507-86B6-48D2-AA40-3AB1064ECA1B}" presName="parallelogram3" presStyleLbl="alignNode1" presStyleIdx="9" presStyleCnt="21"/>
      <dgm:spPr/>
    </dgm:pt>
    <dgm:pt modelId="{37520CD0-CD5E-41A6-B50F-9A3AB0F84C81}" type="pres">
      <dgm:prSet presAssocID="{48661507-86B6-48D2-AA40-3AB1064ECA1B}" presName="parallelogram4" presStyleLbl="alignNode1" presStyleIdx="10" presStyleCnt="21"/>
      <dgm:spPr/>
    </dgm:pt>
    <dgm:pt modelId="{84FAD0F5-C06B-4F67-9DC9-5F76F829F090}" type="pres">
      <dgm:prSet presAssocID="{48661507-86B6-48D2-AA40-3AB1064ECA1B}" presName="parallelogram5" presStyleLbl="alignNode1" presStyleIdx="11" presStyleCnt="21"/>
      <dgm:spPr/>
    </dgm:pt>
    <dgm:pt modelId="{FA4FF009-4D61-4D73-AEFB-0E1B7B2E91AB}" type="pres">
      <dgm:prSet presAssocID="{48661507-86B6-48D2-AA40-3AB1064ECA1B}" presName="parallelogram6" presStyleLbl="alignNode1" presStyleIdx="12" presStyleCnt="21"/>
      <dgm:spPr/>
    </dgm:pt>
    <dgm:pt modelId="{14E044CB-CB70-4C8F-90B7-566EB326F4A8}" type="pres">
      <dgm:prSet presAssocID="{48661507-86B6-48D2-AA40-3AB1064ECA1B}" presName="parallelogram7" presStyleLbl="alignNode1" presStyleIdx="13" presStyleCnt="21"/>
      <dgm:spPr/>
    </dgm:pt>
    <dgm:pt modelId="{426E0C1C-3B19-421C-8C27-A358DBB5D27F}" type="pres">
      <dgm:prSet presAssocID="{59C74633-0BC8-43EE-9BE7-6918D6B47CB9}" presName="sibTrans" presStyleCnt="0"/>
      <dgm:spPr/>
    </dgm:pt>
    <dgm:pt modelId="{019C78F3-9CE5-4A43-93F8-8D10BF3F4C5D}" type="pres">
      <dgm:prSet presAssocID="{3C0F29EA-D10F-4E6A-9432-A70E4CFEEEF2}" presName="parenttextcomposite" presStyleCnt="0"/>
      <dgm:spPr/>
    </dgm:pt>
    <dgm:pt modelId="{406A157C-B925-4119-A664-0F166A2B9928}" type="pres">
      <dgm:prSet presAssocID="{3C0F29EA-D10F-4E6A-9432-A70E4CFEEEF2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5095C39F-B41B-480A-AE7D-5CF359E869A5}" type="pres">
      <dgm:prSet presAssocID="{3C0F29EA-D10F-4E6A-9432-A70E4CFEEEF2}" presName="parallelogramComposite" presStyleCnt="0"/>
      <dgm:spPr/>
    </dgm:pt>
    <dgm:pt modelId="{F1399293-CE56-4493-B865-16EFFCB4A4EF}" type="pres">
      <dgm:prSet presAssocID="{3C0F29EA-D10F-4E6A-9432-A70E4CFEEEF2}" presName="parallelogram1" presStyleLbl="alignNode1" presStyleIdx="14" presStyleCnt="21"/>
      <dgm:spPr/>
    </dgm:pt>
    <dgm:pt modelId="{65E9002F-D59F-48E6-94A2-006DD69C51DC}" type="pres">
      <dgm:prSet presAssocID="{3C0F29EA-D10F-4E6A-9432-A70E4CFEEEF2}" presName="parallelogram2" presStyleLbl="alignNode1" presStyleIdx="15" presStyleCnt="21"/>
      <dgm:spPr/>
    </dgm:pt>
    <dgm:pt modelId="{16FFB81F-75A9-460E-AF33-E0F4CE6B1707}" type="pres">
      <dgm:prSet presAssocID="{3C0F29EA-D10F-4E6A-9432-A70E4CFEEEF2}" presName="parallelogram3" presStyleLbl="alignNode1" presStyleIdx="16" presStyleCnt="21"/>
      <dgm:spPr/>
    </dgm:pt>
    <dgm:pt modelId="{A184F02A-742A-4EF6-ADC3-9D84227FDACD}" type="pres">
      <dgm:prSet presAssocID="{3C0F29EA-D10F-4E6A-9432-A70E4CFEEEF2}" presName="parallelogram4" presStyleLbl="alignNode1" presStyleIdx="17" presStyleCnt="21"/>
      <dgm:spPr/>
    </dgm:pt>
    <dgm:pt modelId="{E57D45B2-9273-4552-B667-7C7D71DE4F44}" type="pres">
      <dgm:prSet presAssocID="{3C0F29EA-D10F-4E6A-9432-A70E4CFEEEF2}" presName="parallelogram5" presStyleLbl="alignNode1" presStyleIdx="18" presStyleCnt="21"/>
      <dgm:spPr/>
    </dgm:pt>
    <dgm:pt modelId="{86342B91-94E3-40FE-AEC6-854B59963235}" type="pres">
      <dgm:prSet presAssocID="{3C0F29EA-D10F-4E6A-9432-A70E4CFEEEF2}" presName="parallelogram6" presStyleLbl="alignNode1" presStyleIdx="19" presStyleCnt="21"/>
      <dgm:spPr/>
    </dgm:pt>
    <dgm:pt modelId="{1D3101E6-FEE5-4B49-A957-C65A589A5F29}" type="pres">
      <dgm:prSet presAssocID="{3C0F29EA-D10F-4E6A-9432-A70E4CFEEEF2}" presName="parallelogram7" presStyleLbl="alignNode1" presStyleIdx="20" presStyleCnt="21"/>
      <dgm:spPr/>
    </dgm:pt>
  </dgm:ptLst>
  <dgm:cxnLst>
    <dgm:cxn modelId="{D1935802-F5E8-4D0B-9B03-5EF13D83AF12}" type="presOf" srcId="{48661507-86B6-48D2-AA40-3AB1064ECA1B}" destId="{49FB4B89-6235-4079-88BE-17442AD40972}" srcOrd="0" destOrd="0" presId="urn:microsoft.com/office/officeart/2008/layout/VerticalAccentList"/>
    <dgm:cxn modelId="{2FACB309-4DE8-41F4-AD3D-E218C98BDC91}" type="presOf" srcId="{FE6C6D49-236F-41A6-A7E2-E8633E962D75}" destId="{806C99FB-B1A0-4A86-8933-DCCE07B9E04E}" srcOrd="0" destOrd="0" presId="urn:microsoft.com/office/officeart/2008/layout/VerticalAccent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BA212686-6083-4B78-840D-734E5166D187}" type="presOf" srcId="{3C0F29EA-D10F-4E6A-9432-A70E4CFEEEF2}" destId="{406A157C-B925-4119-A664-0F166A2B9928}" srcOrd="0" destOrd="0" presId="urn:microsoft.com/office/officeart/2008/layout/VerticalAccentList"/>
    <dgm:cxn modelId="{0CB04FBA-F23E-445C-88DE-0C0F377AE713}" type="presOf" srcId="{71D407DC-AFC5-4732-9986-AB601EF48EDE}" destId="{078AC78E-0CEC-43D8-92AC-F343270E451F}" srcOrd="0" destOrd="0" presId="urn:microsoft.com/office/officeart/2008/layout/VerticalAccent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EC67BF30-C21A-400C-88BA-87D12A605E41}" type="presParOf" srcId="{078AC78E-0CEC-43D8-92AC-F343270E451F}" destId="{70387FDE-C8BC-4243-B5B2-1C3CDEA9DEFD}" srcOrd="0" destOrd="0" presId="urn:microsoft.com/office/officeart/2008/layout/VerticalAccentList"/>
    <dgm:cxn modelId="{7FB1AA0B-27D4-4FD8-8DD5-BD3DD1A6B16A}" type="presParOf" srcId="{70387FDE-C8BC-4243-B5B2-1C3CDEA9DEFD}" destId="{806C99FB-B1A0-4A86-8933-DCCE07B9E04E}" srcOrd="0" destOrd="0" presId="urn:microsoft.com/office/officeart/2008/layout/VerticalAccentList"/>
    <dgm:cxn modelId="{599AA0DF-3DC1-46A7-839E-EF00E1C34C09}" type="presParOf" srcId="{078AC78E-0CEC-43D8-92AC-F343270E451F}" destId="{7F33833F-1AD4-4457-97EB-7353A1159E36}" srcOrd="1" destOrd="0" presId="urn:microsoft.com/office/officeart/2008/layout/VerticalAccentList"/>
    <dgm:cxn modelId="{27D1002C-7F9D-4145-B0AC-A96011B3104A}" type="presParOf" srcId="{7F33833F-1AD4-4457-97EB-7353A1159E36}" destId="{FEA62C61-43D1-4658-9D52-DF1C87BF863A}" srcOrd="0" destOrd="0" presId="urn:microsoft.com/office/officeart/2008/layout/VerticalAccentList"/>
    <dgm:cxn modelId="{B9D9CE91-6443-4B8E-AC1C-ADE1AC6F434C}" type="presParOf" srcId="{7F33833F-1AD4-4457-97EB-7353A1159E36}" destId="{18075012-14E3-470E-BF07-0DEB8C0493B6}" srcOrd="1" destOrd="0" presId="urn:microsoft.com/office/officeart/2008/layout/VerticalAccentList"/>
    <dgm:cxn modelId="{770E56DE-3A30-4BB1-AE4B-77C0D5BA0659}" type="presParOf" srcId="{7F33833F-1AD4-4457-97EB-7353A1159E36}" destId="{9EB0DC74-E2E1-49EE-A7CF-F814E5C82F3F}" srcOrd="2" destOrd="0" presId="urn:microsoft.com/office/officeart/2008/layout/VerticalAccentList"/>
    <dgm:cxn modelId="{27E48EB2-8533-4958-BDC1-B996B6BBE81D}" type="presParOf" srcId="{7F33833F-1AD4-4457-97EB-7353A1159E36}" destId="{7CFFF1A6-7CFA-44E4-87E7-0C4021E6D8A3}" srcOrd="3" destOrd="0" presId="urn:microsoft.com/office/officeart/2008/layout/VerticalAccentList"/>
    <dgm:cxn modelId="{F347432B-6BEB-4224-AAF2-9286FD03C2DF}" type="presParOf" srcId="{7F33833F-1AD4-4457-97EB-7353A1159E36}" destId="{C589BB35-1D3B-402E-B826-A7814ED4B402}" srcOrd="4" destOrd="0" presId="urn:microsoft.com/office/officeart/2008/layout/VerticalAccentList"/>
    <dgm:cxn modelId="{BD76B438-EDCE-4014-9333-5BA0BAD2D7A2}" type="presParOf" srcId="{7F33833F-1AD4-4457-97EB-7353A1159E36}" destId="{ED0804F3-C881-461F-AAFC-E241E188A224}" srcOrd="5" destOrd="0" presId="urn:microsoft.com/office/officeart/2008/layout/VerticalAccentList"/>
    <dgm:cxn modelId="{86E78D02-510A-4D02-B1FD-2D99F3A1266C}" type="presParOf" srcId="{7F33833F-1AD4-4457-97EB-7353A1159E36}" destId="{21456436-4929-403F-A6F5-1A2EF35F132B}" srcOrd="6" destOrd="0" presId="urn:microsoft.com/office/officeart/2008/layout/VerticalAccentList"/>
    <dgm:cxn modelId="{2C5BBE0A-1217-4EAE-B79A-E6811D3DC792}" type="presParOf" srcId="{078AC78E-0CEC-43D8-92AC-F343270E451F}" destId="{F77AEFBF-7D17-4263-A66E-0BC8F05F0CA1}" srcOrd="2" destOrd="0" presId="urn:microsoft.com/office/officeart/2008/layout/VerticalAccentList"/>
    <dgm:cxn modelId="{816CD56C-FDB0-464F-B22C-97DDD9DFC585}" type="presParOf" srcId="{078AC78E-0CEC-43D8-92AC-F343270E451F}" destId="{77C95DB0-FABE-45DC-9523-6CEDB497D035}" srcOrd="3" destOrd="0" presId="urn:microsoft.com/office/officeart/2008/layout/VerticalAccentList"/>
    <dgm:cxn modelId="{D07C556A-CFD7-4540-9082-B99FBA3FFB03}" type="presParOf" srcId="{77C95DB0-FABE-45DC-9523-6CEDB497D035}" destId="{49FB4B89-6235-4079-88BE-17442AD40972}" srcOrd="0" destOrd="0" presId="urn:microsoft.com/office/officeart/2008/layout/VerticalAccentList"/>
    <dgm:cxn modelId="{9A985CE3-1604-4E51-B036-0B8BEFAD6290}" type="presParOf" srcId="{078AC78E-0CEC-43D8-92AC-F343270E451F}" destId="{B3A9D2A4-0B07-4FD7-9A5A-FC7B09CBE291}" srcOrd="4" destOrd="0" presId="urn:microsoft.com/office/officeart/2008/layout/VerticalAccentList"/>
    <dgm:cxn modelId="{B66A7E83-5DC5-46DE-ADBE-5A937D792E6A}" type="presParOf" srcId="{B3A9D2A4-0B07-4FD7-9A5A-FC7B09CBE291}" destId="{BEE9ADA4-37C2-4B0B-BD23-5DC278F111EB}" srcOrd="0" destOrd="0" presId="urn:microsoft.com/office/officeart/2008/layout/VerticalAccentList"/>
    <dgm:cxn modelId="{F2B3A9D0-5117-4DC9-A172-B24F41D8A1F9}" type="presParOf" srcId="{B3A9D2A4-0B07-4FD7-9A5A-FC7B09CBE291}" destId="{F08233D1-BDBA-4AE0-A722-50E925924ECE}" srcOrd="1" destOrd="0" presId="urn:microsoft.com/office/officeart/2008/layout/VerticalAccentList"/>
    <dgm:cxn modelId="{DF9E5246-7DF8-418A-95C8-017DE8610B2D}" type="presParOf" srcId="{B3A9D2A4-0B07-4FD7-9A5A-FC7B09CBE291}" destId="{C7BDCD5F-312F-4741-9EEC-BB29556F7046}" srcOrd="2" destOrd="0" presId="urn:microsoft.com/office/officeart/2008/layout/VerticalAccentList"/>
    <dgm:cxn modelId="{CDB0BB33-5ED8-46A7-BABF-E98258A9C9CB}" type="presParOf" srcId="{B3A9D2A4-0B07-4FD7-9A5A-FC7B09CBE291}" destId="{37520CD0-CD5E-41A6-B50F-9A3AB0F84C81}" srcOrd="3" destOrd="0" presId="urn:microsoft.com/office/officeart/2008/layout/VerticalAccentList"/>
    <dgm:cxn modelId="{260D482F-FE82-4D10-8BE9-E69EEA851E16}" type="presParOf" srcId="{B3A9D2A4-0B07-4FD7-9A5A-FC7B09CBE291}" destId="{84FAD0F5-C06B-4F67-9DC9-5F76F829F090}" srcOrd="4" destOrd="0" presId="urn:microsoft.com/office/officeart/2008/layout/VerticalAccentList"/>
    <dgm:cxn modelId="{5E88783B-9E2D-4CCF-9333-134A18157812}" type="presParOf" srcId="{B3A9D2A4-0B07-4FD7-9A5A-FC7B09CBE291}" destId="{FA4FF009-4D61-4D73-AEFB-0E1B7B2E91AB}" srcOrd="5" destOrd="0" presId="urn:microsoft.com/office/officeart/2008/layout/VerticalAccentList"/>
    <dgm:cxn modelId="{A8B3D0F8-5286-45F2-91B0-B2080D1047AD}" type="presParOf" srcId="{B3A9D2A4-0B07-4FD7-9A5A-FC7B09CBE291}" destId="{14E044CB-CB70-4C8F-90B7-566EB326F4A8}" srcOrd="6" destOrd="0" presId="urn:microsoft.com/office/officeart/2008/layout/VerticalAccentList"/>
    <dgm:cxn modelId="{CEEB1B2E-AB11-403E-A1AE-6E50115AE0A7}" type="presParOf" srcId="{078AC78E-0CEC-43D8-92AC-F343270E451F}" destId="{426E0C1C-3B19-421C-8C27-A358DBB5D27F}" srcOrd="5" destOrd="0" presId="urn:microsoft.com/office/officeart/2008/layout/VerticalAccentList"/>
    <dgm:cxn modelId="{3EA05B9C-0E46-42E7-B046-B159BC16EBFF}" type="presParOf" srcId="{078AC78E-0CEC-43D8-92AC-F343270E451F}" destId="{019C78F3-9CE5-4A43-93F8-8D10BF3F4C5D}" srcOrd="6" destOrd="0" presId="urn:microsoft.com/office/officeart/2008/layout/VerticalAccentList"/>
    <dgm:cxn modelId="{FCCF9801-1A83-442E-9DEC-B94187965039}" type="presParOf" srcId="{019C78F3-9CE5-4A43-93F8-8D10BF3F4C5D}" destId="{406A157C-B925-4119-A664-0F166A2B9928}" srcOrd="0" destOrd="0" presId="urn:microsoft.com/office/officeart/2008/layout/VerticalAccentList"/>
    <dgm:cxn modelId="{BFD777A2-BE79-41A7-B30E-0F286F4129AA}" type="presParOf" srcId="{078AC78E-0CEC-43D8-92AC-F343270E451F}" destId="{5095C39F-B41B-480A-AE7D-5CF359E869A5}" srcOrd="7" destOrd="0" presId="urn:microsoft.com/office/officeart/2008/layout/VerticalAccentList"/>
    <dgm:cxn modelId="{9D346B5A-043D-40E2-9073-984D73F14C87}" type="presParOf" srcId="{5095C39F-B41B-480A-AE7D-5CF359E869A5}" destId="{F1399293-CE56-4493-B865-16EFFCB4A4EF}" srcOrd="0" destOrd="0" presId="urn:microsoft.com/office/officeart/2008/layout/VerticalAccentList"/>
    <dgm:cxn modelId="{99263788-399D-4C75-858E-8A4F7098BF1B}" type="presParOf" srcId="{5095C39F-B41B-480A-AE7D-5CF359E869A5}" destId="{65E9002F-D59F-48E6-94A2-006DD69C51DC}" srcOrd="1" destOrd="0" presId="urn:microsoft.com/office/officeart/2008/layout/VerticalAccentList"/>
    <dgm:cxn modelId="{EC28E193-A903-4BFC-B966-A5E4C32D6739}" type="presParOf" srcId="{5095C39F-B41B-480A-AE7D-5CF359E869A5}" destId="{16FFB81F-75A9-460E-AF33-E0F4CE6B1707}" srcOrd="2" destOrd="0" presId="urn:microsoft.com/office/officeart/2008/layout/VerticalAccentList"/>
    <dgm:cxn modelId="{0B15D630-9F2D-4DEF-BF81-93EF5999BB6B}" type="presParOf" srcId="{5095C39F-B41B-480A-AE7D-5CF359E869A5}" destId="{A184F02A-742A-4EF6-ADC3-9D84227FDACD}" srcOrd="3" destOrd="0" presId="urn:microsoft.com/office/officeart/2008/layout/VerticalAccentList"/>
    <dgm:cxn modelId="{02C480EE-14EF-4730-9EC2-C4A29263EDF0}" type="presParOf" srcId="{5095C39F-B41B-480A-AE7D-5CF359E869A5}" destId="{E57D45B2-9273-4552-B667-7C7D71DE4F44}" srcOrd="4" destOrd="0" presId="urn:microsoft.com/office/officeart/2008/layout/VerticalAccentList"/>
    <dgm:cxn modelId="{91D52FAC-EC28-4228-918B-74E8FE298489}" type="presParOf" srcId="{5095C39F-B41B-480A-AE7D-5CF359E869A5}" destId="{86342B91-94E3-40FE-AEC6-854B59963235}" srcOrd="5" destOrd="0" presId="urn:microsoft.com/office/officeart/2008/layout/VerticalAccentList"/>
    <dgm:cxn modelId="{6E9C593B-E4E0-4460-87A2-1725A07ABBBA}" type="presParOf" srcId="{5095C39F-B41B-480A-AE7D-5CF359E869A5}" destId="{1D3101E6-FEE5-4B49-A957-C65A589A5F29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C99FB-B1A0-4A86-8933-DCCE07B9E04E}">
      <dsp:nvSpPr>
        <dsp:cNvPr id="0" name=""/>
        <dsp:cNvSpPr/>
      </dsp:nvSpPr>
      <dsp:spPr>
        <a:xfrm>
          <a:off x="502920" y="311657"/>
          <a:ext cx="9052560" cy="82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Jura" pitchFamily="2" charset="0"/>
            </a:rPr>
            <a:t>Явный синтаксис, привлекающий внимание</a:t>
          </a:r>
          <a:endParaRPr lang="en-US" sz="2300" kern="1200" dirty="0">
            <a:latin typeface="Jura" pitchFamily="2" charset="0"/>
          </a:endParaRPr>
        </a:p>
      </dsp:txBody>
      <dsp:txXfrm>
        <a:off x="502920" y="311657"/>
        <a:ext cx="9052560" cy="822960"/>
      </dsp:txXfrm>
    </dsp:sp>
    <dsp:sp modelId="{FEA62C61-43D1-4658-9D52-DF1C87BF863A}">
      <dsp:nvSpPr>
        <dsp:cNvPr id="0" name=""/>
        <dsp:cNvSpPr/>
      </dsp:nvSpPr>
      <dsp:spPr>
        <a:xfrm>
          <a:off x="502920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75012-14E3-470E-BF07-0DEB8C0493B6}">
      <dsp:nvSpPr>
        <dsp:cNvPr id="0" name=""/>
        <dsp:cNvSpPr/>
      </dsp:nvSpPr>
      <dsp:spPr>
        <a:xfrm>
          <a:off x="1780336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0DC74-E2E1-49EE-A7CF-F814E5C82F3F}">
      <dsp:nvSpPr>
        <dsp:cNvPr id="0" name=""/>
        <dsp:cNvSpPr/>
      </dsp:nvSpPr>
      <dsp:spPr>
        <a:xfrm>
          <a:off x="3057753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FFF1A6-7CFA-44E4-87E7-0C4021E6D8A3}">
      <dsp:nvSpPr>
        <dsp:cNvPr id="0" name=""/>
        <dsp:cNvSpPr/>
      </dsp:nvSpPr>
      <dsp:spPr>
        <a:xfrm>
          <a:off x="4335170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9BB35-1D3B-402E-B826-A7814ED4B402}">
      <dsp:nvSpPr>
        <dsp:cNvPr id="0" name=""/>
        <dsp:cNvSpPr/>
      </dsp:nvSpPr>
      <dsp:spPr>
        <a:xfrm>
          <a:off x="5612587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804F3-C881-461F-AAFC-E241E188A224}">
      <dsp:nvSpPr>
        <dsp:cNvPr id="0" name=""/>
        <dsp:cNvSpPr/>
      </dsp:nvSpPr>
      <dsp:spPr>
        <a:xfrm>
          <a:off x="6890004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56436-4929-403F-A6F5-1A2EF35F132B}">
      <dsp:nvSpPr>
        <dsp:cNvPr id="0" name=""/>
        <dsp:cNvSpPr/>
      </dsp:nvSpPr>
      <dsp:spPr>
        <a:xfrm>
          <a:off x="8167420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B4B89-6235-4079-88BE-17442AD40972}">
      <dsp:nvSpPr>
        <dsp:cNvPr id="0" name=""/>
        <dsp:cNvSpPr/>
      </dsp:nvSpPr>
      <dsp:spPr>
        <a:xfrm>
          <a:off x="502920" y="1412779"/>
          <a:ext cx="9052560" cy="82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Jura" pitchFamily="2" charset="0"/>
            </a:rPr>
            <a:t>Декоратор применяется один раз сразу после создания функции</a:t>
          </a:r>
          <a:endParaRPr lang="en-US" sz="2300" kern="1200" dirty="0">
            <a:latin typeface="Jura" pitchFamily="2" charset="0"/>
          </a:endParaRPr>
        </a:p>
      </dsp:txBody>
      <dsp:txXfrm>
        <a:off x="502920" y="1412779"/>
        <a:ext cx="9052560" cy="822960"/>
      </dsp:txXfrm>
    </dsp:sp>
    <dsp:sp modelId="{BEE9ADA4-37C2-4B0B-BD23-5DC278F111EB}">
      <dsp:nvSpPr>
        <dsp:cNvPr id="0" name=""/>
        <dsp:cNvSpPr/>
      </dsp:nvSpPr>
      <dsp:spPr>
        <a:xfrm>
          <a:off x="502920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233D1-BDBA-4AE0-A722-50E925924ECE}">
      <dsp:nvSpPr>
        <dsp:cNvPr id="0" name=""/>
        <dsp:cNvSpPr/>
      </dsp:nvSpPr>
      <dsp:spPr>
        <a:xfrm>
          <a:off x="1780336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DCD5F-312F-4741-9EEC-BB29556F7046}">
      <dsp:nvSpPr>
        <dsp:cNvPr id="0" name=""/>
        <dsp:cNvSpPr/>
      </dsp:nvSpPr>
      <dsp:spPr>
        <a:xfrm>
          <a:off x="3057753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20CD0-CD5E-41A6-B50F-9A3AB0F84C81}">
      <dsp:nvSpPr>
        <dsp:cNvPr id="0" name=""/>
        <dsp:cNvSpPr/>
      </dsp:nvSpPr>
      <dsp:spPr>
        <a:xfrm>
          <a:off x="4335170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AD0F5-C06B-4F67-9DC9-5F76F829F090}">
      <dsp:nvSpPr>
        <dsp:cNvPr id="0" name=""/>
        <dsp:cNvSpPr/>
      </dsp:nvSpPr>
      <dsp:spPr>
        <a:xfrm>
          <a:off x="5612587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FF009-4D61-4D73-AEFB-0E1B7B2E91AB}">
      <dsp:nvSpPr>
        <dsp:cNvPr id="0" name=""/>
        <dsp:cNvSpPr/>
      </dsp:nvSpPr>
      <dsp:spPr>
        <a:xfrm>
          <a:off x="6890004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044CB-CB70-4C8F-90B7-566EB326F4A8}">
      <dsp:nvSpPr>
        <dsp:cNvPr id="0" name=""/>
        <dsp:cNvSpPr/>
      </dsp:nvSpPr>
      <dsp:spPr>
        <a:xfrm>
          <a:off x="8167420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A157C-B925-4119-A664-0F166A2B9928}">
      <dsp:nvSpPr>
        <dsp:cNvPr id="0" name=""/>
        <dsp:cNvSpPr/>
      </dsp:nvSpPr>
      <dsp:spPr>
        <a:xfrm>
          <a:off x="502920" y="2513901"/>
          <a:ext cx="9052560" cy="82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Jura" pitchFamily="2" charset="0"/>
            </a:rPr>
            <a:t>Одним и тем же декоратором можно изменять поведения множества функций</a:t>
          </a:r>
          <a:endParaRPr lang="en-US" sz="2300" kern="1200" dirty="0">
            <a:latin typeface="Jura" pitchFamily="2" charset="0"/>
          </a:endParaRPr>
        </a:p>
      </dsp:txBody>
      <dsp:txXfrm>
        <a:off x="502920" y="2513901"/>
        <a:ext cx="9052560" cy="822960"/>
      </dsp:txXfrm>
    </dsp:sp>
    <dsp:sp modelId="{F1399293-CE56-4493-B865-16EFFCB4A4EF}">
      <dsp:nvSpPr>
        <dsp:cNvPr id="0" name=""/>
        <dsp:cNvSpPr/>
      </dsp:nvSpPr>
      <dsp:spPr>
        <a:xfrm>
          <a:off x="502920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9002F-D59F-48E6-94A2-006DD69C51DC}">
      <dsp:nvSpPr>
        <dsp:cNvPr id="0" name=""/>
        <dsp:cNvSpPr/>
      </dsp:nvSpPr>
      <dsp:spPr>
        <a:xfrm>
          <a:off x="1780336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FB81F-75A9-460E-AF33-E0F4CE6B1707}">
      <dsp:nvSpPr>
        <dsp:cNvPr id="0" name=""/>
        <dsp:cNvSpPr/>
      </dsp:nvSpPr>
      <dsp:spPr>
        <a:xfrm>
          <a:off x="3057753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4F02A-742A-4EF6-ADC3-9D84227FDACD}">
      <dsp:nvSpPr>
        <dsp:cNvPr id="0" name=""/>
        <dsp:cNvSpPr/>
      </dsp:nvSpPr>
      <dsp:spPr>
        <a:xfrm>
          <a:off x="4335170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D45B2-9273-4552-B667-7C7D71DE4F44}">
      <dsp:nvSpPr>
        <dsp:cNvPr id="0" name=""/>
        <dsp:cNvSpPr/>
      </dsp:nvSpPr>
      <dsp:spPr>
        <a:xfrm>
          <a:off x="5612587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42B91-94E3-40FE-AEC6-854B59963235}">
      <dsp:nvSpPr>
        <dsp:cNvPr id="0" name=""/>
        <dsp:cNvSpPr/>
      </dsp:nvSpPr>
      <dsp:spPr>
        <a:xfrm>
          <a:off x="6890004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101E6-FEE5-4B49-A957-C65A589A5F29}">
      <dsp:nvSpPr>
        <dsp:cNvPr id="0" name=""/>
        <dsp:cNvSpPr/>
      </dsp:nvSpPr>
      <dsp:spPr>
        <a:xfrm>
          <a:off x="8167420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2DCD-A96A-4EC1-A9D3-D98E921E0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6BFBB-A1C2-4C4C-A97D-584611CB6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A5CB9-BBDC-463C-A986-D6B305B3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1AD7-4597-4540-839A-E0F03E5BFB1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6AE8-9183-44F7-944D-7BC3BB13A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DC2B0-CB3F-4080-99E6-0965D699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C13-C393-48BE-8461-2CEFEBA2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2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2B36-6B36-4CB3-B9EF-1185C52C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8C240-4598-42A5-A214-78B7AC600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C859B-414E-47AE-9190-76261AF9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1AD7-4597-4540-839A-E0F03E5BFB1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DD24C-0999-47F9-8BD1-43656173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EAFCC-602E-4FCB-8856-4E3C5EE6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C13-C393-48BE-8461-2CEFEBA2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9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9512A4-1D4F-442E-9EC4-1D26236D4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54D69-F13A-409B-AF63-87E46F3E8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70BCF-391A-4D5E-9F33-FCFB3620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1AD7-4597-4540-839A-E0F03E5BFB1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333E1-7379-44D3-9C60-587182D2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B0F7A-210E-481E-955A-8289FBED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C13-C393-48BE-8461-2CEFEBA2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63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13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026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27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654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52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078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1026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74F4-AB34-4B1E-B0BB-311BCFE3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3EF08-3A6B-4694-B1F5-B93F6C6E2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8D18-F1D4-4E0A-A814-465AE260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1AD7-4597-4540-839A-E0F03E5BFB1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87031-8B57-4AD8-97C3-315960B4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4856-783A-4A0F-A1D9-55571454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C13-C393-48BE-8461-2CEFEBA2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356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544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9498-4121-4390-AF74-6D5A2B501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8F383-5D56-4068-B403-0FC678B74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61EC8-63FC-497A-9990-159F1950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1AD7-4597-4540-839A-E0F03E5BFB1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A027B-F5DF-4D2C-AB5B-823395E7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D3E37-0C41-45B3-95E1-089DA6F1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C13-C393-48BE-8461-2CEFEBA2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2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16175-C54E-40BF-99C5-F964EC81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CD59C-7783-4EA2-83FE-7418B44D9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E8ACD-CA3E-43F4-82CD-512577134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470BF-CE2E-4527-892C-423A5E61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1AD7-4597-4540-839A-E0F03E5BFB1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A080B-5FE1-4DBA-ABE8-40E8811A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FE7DF-5A99-4882-A5FD-02A6FD201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C13-C393-48BE-8461-2CEFEBA2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E18D-0A88-4125-9742-31E6302F2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B5BFC-6E14-45D1-922D-68CF955B1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DFCDF-4849-4392-B813-2849D9115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A916A-D126-4CAA-A579-0997D1E11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E0CAA5-6F6D-46F4-B490-79919B7D1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A08E7-5516-4087-832D-05D44D9D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1AD7-4597-4540-839A-E0F03E5BFB1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7B88F-1E39-4D01-8DA5-16CB8096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4BB69C-19D5-48F6-A620-3CDBCA32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C13-C393-48BE-8461-2CEFEBA2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0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642B-4C8F-42D0-ADD5-E4A0380B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2C508-D56D-4C92-B587-1AB434FAC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1AD7-4597-4540-839A-E0F03E5BFB1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6FC41-09C3-43F9-AFEF-3C41B113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1F7EA-F338-4565-A401-A2659472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C13-C393-48BE-8461-2CEFEBA2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8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5A696-5533-4C0F-A5CE-71C1FBE8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1AD7-4597-4540-839A-E0F03E5BFB1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7CFEF7-D8FC-4C8C-83DF-0F314F9E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6AF01-F0D5-4363-B7AB-CE71F90F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C13-C393-48BE-8461-2CEFEBA2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0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8CD1-F8F6-42AA-921A-BD71DC550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623B9-B41A-4E37-9EA7-B59063D1C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17FA1-6DA8-4C8C-9103-09608FEC6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B161A-0E32-49AA-B64A-42B62EE3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1AD7-4597-4540-839A-E0F03E5BFB1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9118E-DC4B-46FD-A22F-08F5BEB5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A89B5-7879-4E00-AA4F-6267F46B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C13-C393-48BE-8461-2CEFEBA2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5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3113-D9AA-43A3-9898-18EE4B217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5F2F7-A6E2-440E-B35F-A17DB6FE1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A16FE-363B-43B1-BA9D-9D8A44DA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CBA58-D969-4833-A8AE-538ED769E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1AD7-4597-4540-839A-E0F03E5BFB1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9E2FC-8857-4733-9000-99F9C8DBC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DFCEE-FAB7-4E9F-869C-627A0A16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0C13-C393-48BE-8461-2CEFEBA2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3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54DE2-1FE6-4E23-A9C7-921F36C5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F0F70-A516-430D-9C0F-6D195657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BABAA-7D4F-401A-A5F1-966611A91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D1AD7-4597-4540-839A-E0F03E5BFB1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1565E-8EDA-4FF0-A4BE-32BFB63F8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1D82D-0BC6-41C9-AED0-6087BF5C8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C0C13-C393-48BE-8461-2CEFEBA2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68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декораторы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8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Декоратор 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my_decorator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wrapper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#do something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#do something else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wrapper</a:t>
            </a: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@my_decorator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hello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(): 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("hello") 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'''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 hello():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print(“hello")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hello = </a:t>
            </a:r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my_decorator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(hello)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'''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Функция, «оборачивающая» другую функцию тем самым добавляя некоторую логику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63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9E722D-BAE9-4ED5-AFAB-D3C30909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использования декораторов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EC18B6E-8BBC-4E2C-B529-2896868243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015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Декоратор</a:t>
            </a:r>
            <a:r>
              <a:rPr lang="en-US" sz="5400" dirty="0"/>
              <a:t> </a:t>
            </a:r>
            <a:r>
              <a:rPr lang="en-US" sz="5400" dirty="0" err="1"/>
              <a:t>для</a:t>
            </a:r>
            <a:r>
              <a:rPr lang="en-US" sz="5400" dirty="0"/>
              <a:t> </a:t>
            </a:r>
            <a:r>
              <a:rPr lang="en-US" sz="5400" dirty="0" err="1"/>
              <a:t>вычисления</a:t>
            </a:r>
            <a:r>
              <a:rPr lang="en-US" sz="5400" dirty="0"/>
              <a:t> </a:t>
            </a:r>
            <a:r>
              <a:rPr lang="en-US" sz="5400" dirty="0" err="1"/>
              <a:t>времени</a:t>
            </a:r>
            <a:r>
              <a:rPr lang="en-US" sz="5400" dirty="0"/>
              <a:t> </a:t>
            </a:r>
            <a:r>
              <a:rPr lang="en-US" sz="5400" dirty="0" err="1"/>
              <a:t>выполнения</a:t>
            </a:r>
            <a:r>
              <a:rPr lang="en-US" sz="5400" dirty="0"/>
              <a:t> </a:t>
            </a:r>
            <a:r>
              <a:rPr lang="en-US" sz="5400" dirty="0" err="1"/>
              <a:t>функции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7518867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декораторы</vt:lpstr>
      <vt:lpstr>Декоратор </vt:lpstr>
      <vt:lpstr>Преимущества использования декораторов</vt:lpstr>
      <vt:lpstr>Декоратор для вычисления времени выполнения функции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декораторы</dc:title>
  <dc:creator>Mikita Tsiarentsyeu</dc:creator>
  <cp:lastModifiedBy>Mikita Tsiarentsyeu</cp:lastModifiedBy>
  <cp:revision>1</cp:revision>
  <dcterms:created xsi:type="dcterms:W3CDTF">2022-03-03T18:27:19Z</dcterms:created>
  <dcterms:modified xsi:type="dcterms:W3CDTF">2022-03-03T18:27:59Z</dcterms:modified>
</cp:coreProperties>
</file>