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Инкапсуляция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Полиморфизм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Наследование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Абстракция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Инкапсуляция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Наследование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Полиморфизм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53BD-C969-4467-B4B4-054D88F7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30307-8AE0-4455-AEFC-790B7266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101E-EC3A-453E-9131-52B5C873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BD52-F288-4045-BF39-12A6B37A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3EE6-0D27-4D71-836C-ADA86416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6759-C9DB-4EC2-9F73-BD68DD9C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CF833-D963-4640-8472-D3971AA8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A936-09BA-4C90-B9ED-B4847802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B1AD-45BF-4F2F-9B84-88BC9944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D443-412C-487E-BC9F-467AA2A1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58E76-3AD1-486D-9446-A84237371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E27BB-0705-4BD2-B0D8-53414C0FD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029E-6059-4C0B-8DC2-9072F76A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8DC9-C3C6-4624-875C-186A0311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96E7-2AE3-4A5A-AB31-8861A0AD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5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4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4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37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4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9E00-3F95-420E-AFB9-9E078B7B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8641-A4BC-460C-8EA3-A805249A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EC31-1EF4-4DD8-B6DF-B809AF28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B83B-B6B2-4467-8B80-AEFAAFF1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89CB-B314-4C9B-B46D-8A7E2AF3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23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35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8181-2E09-4F8D-87DA-7D1DA749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359B-E3DB-460E-A06B-40D8695C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34A9-DB06-4B91-82AB-8A75DD6F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403E-BB15-457F-8900-9330CFFF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E90A-D82A-4971-8F93-8E23E4F6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6C17-76BB-485F-8CD2-DF09422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78D1-8750-4BA4-90E5-020C20983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B4117-6062-49B4-A290-BAE2138E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DB90-2C73-423D-8132-D016478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0541A-B83C-44C8-BF20-218491E0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F65A-839A-4B81-A403-B660A4A4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D256-2185-4669-B96A-3D301B9F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CE5A-9F09-4B46-84C0-F9D9239A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9E950-BAA7-4AD6-91C9-4EC2C35C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61FC8-8830-4A74-A4C2-F49DCCA0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5AEF2-7A31-4B77-BD6D-F046DF6A9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1520C-2B0B-4310-988C-291FF046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A4E77-56F2-4304-92C4-787246F2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C3F6B-9259-4CF7-9A83-935E0C40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D7E7-37AF-4051-ADF0-FE319232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F4594-E5FE-46DC-82E2-C293E73C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2C658-9D17-4740-9CF7-DA46E115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751FD-6A7D-430C-AF6B-DA79B2C0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AE7F-06BB-4DF2-998F-6A00F63F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6D01F-37A4-4BE3-9326-89225ABD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F8377-91B9-4605-B3DC-EBE73089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C804-CDA4-4EDB-8F20-092CB1F3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90BA-2EB9-4973-A967-E456D94C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D833-0D38-4603-A51F-39E042960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A0DBD-977C-407D-82ED-F1339B4F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51E95-077D-41F2-8D81-24C8A1EB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E642-50F0-41B1-A01E-A2F038AE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D4D1-4FB9-B8F9-A35A6594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1089C-F253-45BE-B87C-C6079D72E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1FF79-2D5A-4278-AC67-BCA4CE79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3E244-615B-4CD4-B9F5-1C8624D3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6B121-5F84-48A7-B9EA-11688452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4EAD-E6E0-426F-BE2C-CBD0A65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2E5C5-A922-4FD9-8921-544BE5C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7940-FCE9-483A-A06E-E575D2DB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3676-6FAA-4E2C-A10F-B45FC6A37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74BA-BCF5-4336-983E-DF14674058B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412-0937-4DF8-AD15-93F2CD4A7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C9CB-8C68-4023-A8A2-886DBBA34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DA55-280B-4D57-9EA7-8FCBAA3D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4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B2897-D104-48F6-AAFF-F01BF07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CD979B-5442-4457-9DC5-FEC51953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267307-47B2-4997-8BDD-0C224CE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27F-115E-4489-843D-6E50362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6337-1826-4DB9-AA53-F300E698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221F1EE-1CCE-456F-8D9A-6E085D020C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0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A587C-CDF6-4028-A1E7-CA445212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Принципы ООП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E702662-BD0A-482D-B4D8-2FF99306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1295AB-2847-4C7A-A324-548C171B84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DAC29-9A92-4CE0-9F0A-FBCF1E7A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4051A60-BC31-4CCD-81A7-B5FE1CFB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36800"/>
            <a:ext cx="2813050" cy="1500293"/>
          </a:xfr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5B9E9-08CE-4307-99AD-C649221B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Представление реального объекта «</a:t>
            </a:r>
            <a:r>
              <a:rPr lang="ru-RU" sz="3200" b="1" dirty="0"/>
              <a:t>человек</a:t>
            </a:r>
            <a:r>
              <a:rPr lang="ru-RU" sz="3200" dirty="0"/>
              <a:t>» как субъекта:</a:t>
            </a:r>
            <a:br>
              <a:rPr lang="ru-RU" sz="3200" dirty="0"/>
            </a:br>
            <a:r>
              <a:rPr lang="ru-RU" sz="3200" dirty="0"/>
              <a:t>- </a:t>
            </a:r>
            <a:r>
              <a:rPr lang="ru-RU" sz="3200" cap="none" dirty="0"/>
              <a:t>платёжной системы</a:t>
            </a:r>
            <a:br>
              <a:rPr lang="ru-RU" sz="3200" cap="none" dirty="0"/>
            </a:br>
            <a:r>
              <a:rPr lang="ru-RU" sz="3200" cap="none" dirty="0"/>
              <a:t>- почтовой службы</a:t>
            </a:r>
            <a:br>
              <a:rPr lang="ru-RU" sz="3200" cap="none" dirty="0"/>
            </a:br>
            <a:r>
              <a:rPr lang="ru-RU" sz="3200" cap="none" dirty="0"/>
              <a:t>- учебного процесса</a:t>
            </a:r>
            <a:br>
              <a:rPr lang="ru-RU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ооп</vt:lpstr>
      <vt:lpstr>Объектно ориентированное программирование</vt:lpstr>
      <vt:lpstr>Терминология </vt:lpstr>
      <vt:lpstr>Иерархия ООП</vt:lpstr>
      <vt:lpstr>Принципы ООП</vt:lpstr>
      <vt:lpstr>Абстракция </vt:lpstr>
      <vt:lpstr>Диаграмма классов</vt:lpstr>
      <vt:lpstr> Представление реального объекта «человек» как субъекта: - платёжной системы - почтовой службы - учебного процесса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2022-03-03T18:26:46Z</dcterms:created>
  <dcterms:modified xsi:type="dcterms:W3CDTF">2022-03-03T18:27:11Z</dcterms:modified>
</cp:coreProperties>
</file>