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000-3911-431C-9856-607C56C8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8FFC-B06A-4953-8379-91C6ABCE3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0007-F162-42F4-8D33-E65D5124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52B3-AFB5-41C7-AF15-61839A64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EC7A-4499-4CDE-AAEC-DAF574E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94C9-3F48-4B71-858C-74464B4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E28B7-245C-400E-AF74-2576AC1B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CAAC-AFAF-4C6D-8704-16DD34C3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B358-EFDE-4397-8A3E-8F4BAAE4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88CB-1C1D-4EF0-ABD2-95A7C54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23FF0-0BEF-4692-B467-CFBF572EA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81281-24C9-446A-A40E-C798B08C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F6C6-2CE8-488A-91BD-140AC0AF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65FB-0A20-426C-9BEC-3EB21093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4A35-9F70-4B2A-B0A1-AFFF55AF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8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9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6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5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01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57F1-E5E3-44A6-8F5D-2FCC7032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D802-3E3C-4DA5-BE70-75AA9A06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F963-6F46-4FF5-983D-93F7C7AC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EAE6-12F7-471A-997D-FEA253AF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7D0A-A23A-40FA-9ACC-AE0506F6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0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A5C-6542-4F4A-9615-6268D24A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E1B2-E820-4B14-B09E-D5C792BD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84E2-1D36-44A5-B909-87B917D6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6DF8-1A82-4CE3-83C6-AA7862A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9F44-66F9-484E-A5BC-DB1430ED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B1FB-9EE3-4883-8489-B48C989E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A350-093F-4733-AA71-49FD6559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23B8-60EB-4573-8F12-0819E6E7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E3C7-A385-414E-8474-075407C8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D2E79-4637-4CF1-B1EF-AAC5187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C0DDF-A477-481F-BE09-C2CBCACD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96D-8D2E-4B42-9F76-D5D18EC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F6A95-349F-4072-BEBF-24F90E44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C96A-ACA8-49BF-9058-9B9000CE1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2889-EE18-4877-BD6C-FF502F8A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B1B8A-31E8-4FDB-89E1-FCEE5C69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39F4B-58E3-4029-9820-56221154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CA202-D6B2-4077-9D63-52F174A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6726F-F28E-496E-BCDF-3CB0021F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0196-9478-4C4E-907F-9B37A07F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FE479-D665-4ED8-B593-E5D7DC43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120DB-0AE3-4F0A-A31B-D4C1273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84697-BE7A-40D1-8864-03E6BBA6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5EC23-745C-4224-BFB6-3021962C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89FA3-4BB7-4E30-B1C7-338E78CB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79FC7-6DF4-4CBE-BFED-367B57DE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7E84-EADF-4357-9B19-C8AF2829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D2CC-84C0-48A9-9ED5-EA4B7621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FF535-65B3-4048-B6FF-BB9D3ED8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E4697-BA12-4172-AD0D-E52298EC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4396-D3E2-45BB-8DE9-A31B9CE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01663-DF7B-49CB-AA68-A3DC471F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61EA-5301-4A10-A8EA-A47D08EF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A99BA-2653-4F9C-B85C-27D9652BB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A1F80-68D8-4945-80FC-4950E5D0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47F4-860B-49D7-AE93-0466298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B9ED-EAED-4206-B226-A8505B85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DA7B-6321-4D05-91FF-7E2A9355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B1483-2EED-410F-AECE-B6D845DC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E43F-9F72-4457-8307-0CCFD030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6F40-0C7B-45A9-AE2C-880E3F078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703D-149F-4EB7-829D-1F6E6FE793B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8469-E95D-416B-B3BE-2641C38C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C2BC-9238-4D00-8B39-F7CC45A7A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5DC0-9E62-4513-B227-64298F96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2022-01-25T18:17:51Z</dcterms:created>
  <dcterms:modified xsi:type="dcterms:W3CDTF">2022-01-25T18:18:19Z</dcterms:modified>
</cp:coreProperties>
</file>