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7" r:id="rId5"/>
    <p:sldId id="358" r:id="rId6"/>
    <p:sldId id="359" r:id="rId7"/>
    <p:sldId id="360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7"/>
            <p14:sldId id="358"/>
            <p14:sldId id="359"/>
            <p14:sldId id="360"/>
            <p14:sldId id="646"/>
          </p14:sldIdLst>
        </p14:section>
        <p14:section name="Default Section" id="{5D0A639A-67C1-4B83-9442-1FAC2310E4E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F49E-B9DE-56E7-9601-E05D6EEF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2C58C-9F52-5A3D-C065-D23B10C8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DBF0-2E12-926A-E806-B73D435F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930A-82D5-D40B-828E-0154A02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E335-7699-843A-C7E7-A262E54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A4E5-487C-D4C8-149C-9B2A586C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3D63-4E0D-0810-01C4-DDB8688C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F63A-7EAB-9B05-42B2-3B88E444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E02C-1AA6-3E74-D9FA-E9DDD6B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9FBE-188C-089E-9E0C-8B16B6B2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C7E3A-601B-92E4-CC77-941F5D872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2AD4E-283F-28BD-A4DB-235140E8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3648-2053-BD8D-E979-11F3D7DB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0278-864A-D526-F675-7EEBF22B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E618-5B4D-397D-0DDF-1529229E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7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7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2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3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75A-8C6C-4DF4-F9BE-FA2BBC20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8EC7-759D-9C68-08A7-3B076909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4AEB-4D3B-9B5D-5D41-F2C1AE21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2BFF-7101-BF52-C5A8-1745171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3AD8-499B-9340-B3EB-418FF06C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1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4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CD8B-FAE2-E87D-43FF-32561071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B57F-4CAF-61F9-6FF0-A9F4025F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6B96-89D2-C74E-ADBE-0E03926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4871-5428-96BB-C453-671F973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9D9C-5881-5856-2529-AB67C797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D26D-49D9-5518-A8BA-BBA00BD6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0271-91B1-BA60-EF29-C7863020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4C8F6-608E-5AC5-3FC3-808071D2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48F0-AF80-6731-8AFE-5727251E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E8DB-FF2C-11C8-4471-1E26BEEF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68AF-A8F4-6DB4-E9BD-D2853DB5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794-12D7-238C-625B-4B0D2E3B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7C4D-8C19-F622-D3DF-3C59D5D4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9838C-71D8-785B-D007-0AB7C4BD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AA7B-6F54-44EC-AF64-8FFA4ABB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73B65-C1F9-4E95-3615-7BD68BEF3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CCB5E-4294-BD5C-BA00-BE00547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5BDA-22B5-64CF-9370-C8ABEE0B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1832F-32B0-7BAA-6F57-E1C6700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418-4B0D-452D-910D-C36C6647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07C8F-33C6-C7BA-14D8-EC987511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C2311-9E27-0010-D77D-E6F7DF8E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8866D-5809-3A24-254C-733D70C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1D3BD-1E2C-9681-82D9-8D481C49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B4594-EE05-734B-1565-0E8AF7E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35B3B-0A33-F664-453A-8375567A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8359-804D-D461-9E5F-0A214BB1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528-EE81-C906-1293-1E3AC494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8CBE-85E6-79E4-CDDB-42C36EE1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E95F-7CA5-860C-0FE9-DDD3C2C2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962A-D858-E149-3FEF-D9F51159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1A16-99B3-8389-6325-2CB4F38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4E3E-9498-27AA-5498-524FC9A4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346D9-7785-73DC-A6C0-02CF68D3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F5B8-CD37-9FFF-CA66-76F9DA9A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8AED-2E8C-3268-DAF8-6F670487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7070-122B-CE44-8CFA-C4B88B7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F6710-4E6D-7E3B-389C-FA37259E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CDDAD-0B7F-535D-0C35-F26CE0C4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8BF6-A504-6D08-8A0E-434CEBA0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8149-6B77-F132-A628-B9707722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1898-6643-4F5F-A8AA-CC4CE550694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372C-AFF1-FAE3-5EF8-D31A671BE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E0DCB-9920-1173-A192-52F221B8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A3F1-841B-4CD6-95D2-52FF1090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9162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2022-06-19T08:58:49Z</dcterms:created>
  <dcterms:modified xsi:type="dcterms:W3CDTF">2022-06-19T08:59:15Z</dcterms:modified>
</cp:coreProperties>
</file>