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6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11D2-FFDA-3813-DCDF-F8E0279C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CD02-8C62-7507-394A-DF198602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D813-FB92-C250-90B5-F73ADAEC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1465-CCDB-338F-3D3F-AC61BC7D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AF2-0703-DA84-B436-0B97DB88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32C7-C34E-BA90-C9F7-9E45CC61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1D6B-206E-C6E0-8EFE-F0288626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5E6F-D34F-188B-ECE3-E54DA58E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DF14-C55D-E011-D405-D26500D5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72EA-AB47-9B31-A451-D18C091F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FF99F-F668-4C45-37B7-E23A8F9F8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1AF3C-F51C-6FA0-9D7E-1F0E64D1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0D4A-A3E7-8B74-205D-FE239875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57AC-3EE4-0658-B7C2-8ACC4FB8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97CB-6714-21B7-584D-FB03757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1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6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0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86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F9F-EB7B-CC7E-B84B-9E81AA2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3644-5C7B-59A5-0075-77C657DE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DED1-C98C-D878-055B-EB584382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3F6-ED6A-C87E-4007-B6469E7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6117-019B-8ED6-6213-19653CB3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4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CEA6-FCCA-AC46-4B60-0DF8584C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485E-0410-3659-510A-BE665A79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2D5A-5588-55CF-DD2B-1CF0690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89B5-74EA-CB73-C9BC-40286331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9C5A-105A-CD01-A7AF-286C1D5B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B742-1087-5CCF-7C51-4D238254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C682-B651-62D9-33E9-45E17A15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C490-7498-FF2A-417C-5738E6B0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26B4-FDCC-5232-C237-F9A5B72B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0AA4-C378-D4E7-A262-EB0C33CD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14A9-6E6F-4A1A-A6F0-F4A6CD25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B977-21C3-0392-A57B-B9724424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11EE-847B-ED3A-44A5-E4869EE1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D2613-1E73-D1C1-7E02-A623F198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FEE1-3EB2-D938-6E78-67FFC27F1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628C8-7322-3CD3-6E10-16A57C57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CE6B6-E8F7-28BA-7E5B-8288AB40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B4C8A-1334-6FE1-E58A-30C23B28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98494-B508-B27B-540C-196554A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E86F-21CF-D7F8-B9F0-F29B3210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E5AB-B587-66E7-EDF3-E8275C26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CE636-6474-BCEE-23E0-31F936A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72815-6EB7-C641-A8C8-51BD85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B4FE5-23F3-E4FE-55A3-A3DD437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7070F-0A62-C5A1-27BE-3A4141A6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7EAB-91E0-2A64-5451-E1F26FDD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A370-FE3E-771C-311C-75B81FB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A2A2-9F72-14EB-3F4B-AE4D8520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198F7-936C-C1CB-D472-D266A773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0BD-E78D-B432-DC05-AB920EDB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F11C-D915-E5D8-E84C-3A4D3BAE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2A465-C58D-9DE9-F6F2-00121356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888-C775-9470-1546-6EEE268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608DD-81F0-EA01-80C0-5057D1B5F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5E6FA-69D7-EA7A-EA8B-3267A3BA2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F2D3-0BD7-495D-D4D0-AEE5E077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5BF32-C166-2778-755D-D2EF8A7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26EA-D0D3-7012-8D82-F77BC35A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43D32-010D-1EFB-B9D4-920179A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4A6A-E641-16E3-18E4-60D27AC3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DF0A-C116-4794-FD2B-27739F96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B493-84FD-4FEB-A782-672C220B56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6E7E-740F-C0D3-13B7-40C15A15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5DE5-84DF-2804-E172-27B67BD7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A02E-1203-4BFC-AF5A-E770C76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2022-06-18T08:52:44Z</dcterms:created>
  <dcterms:modified xsi:type="dcterms:W3CDTF">2022-06-18T08:53:50Z</dcterms:modified>
</cp:coreProperties>
</file>