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39" r:id="rId3"/>
    <p:sldId id="441" r:id="rId4"/>
    <p:sldId id="440" r:id="rId5"/>
    <p:sldId id="442" r:id="rId6"/>
    <p:sldId id="443" r:id="rId7"/>
    <p:sldId id="444" r:id="rId8"/>
    <p:sldId id="445" r:id="rId9"/>
    <p:sldId id="446" r:id="rId10"/>
    <p:sldId id="4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работка исключений" id="{DB251A44-F625-45B6-94AB-A9C147CB51E6}">
          <p14:sldIdLst>
            <p14:sldId id="439"/>
            <p14:sldId id="441"/>
            <p14:sldId id="440"/>
            <p14:sldId id="442"/>
            <p14:sldId id="443"/>
            <p14:sldId id="444"/>
            <p14:sldId id="445"/>
            <p14:sldId id="446"/>
            <p14:sldId id="447"/>
          </p14:sldIdLst>
        </p14:section>
        <p14:section name="Default Section" id="{06EE2EBC-B6F8-4164-BDE4-7143EE6D3FA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обработка ошибок времени выполнения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оповещения о событиях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обработка специальных случаев</a:t>
          </a: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ED44BA3D-163E-44E1-99CD-9F6F7970262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освобождение ресурсов</a:t>
          </a:r>
        </a:p>
      </dgm:t>
    </dgm:pt>
    <dgm:pt modelId="{6ECDAA23-BD00-47CF-AEC3-F4378E3B0FC8}" type="parTrans" cxnId="{3439E0A6-7CFF-47AF-91D9-A0CE59F7BFAE}">
      <dgm:prSet/>
      <dgm:spPr/>
      <dgm:t>
        <a:bodyPr/>
        <a:lstStyle/>
        <a:p>
          <a:endParaRPr lang="en-US"/>
        </a:p>
      </dgm:t>
    </dgm:pt>
    <dgm:pt modelId="{BD777863-9600-4818-88CC-B64DCD19DE66}" type="sibTrans" cxnId="{3439E0A6-7CFF-47AF-91D9-A0CE59F7BFAE}">
      <dgm:prSet/>
      <dgm:spPr/>
      <dgm:t>
        <a:bodyPr/>
        <a:lstStyle/>
        <a:p>
          <a:endParaRPr lang="en-US"/>
        </a:p>
      </dgm:t>
    </dgm:pt>
    <dgm:pt modelId="{9985CC4B-E197-44A7-A496-357C8A06CA4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нетривиальный контроль потока выполнения</a:t>
          </a:r>
        </a:p>
      </dgm:t>
    </dgm:pt>
    <dgm:pt modelId="{42D23CBA-57CE-443E-94E3-EF9B5F7D1B45}" type="parTrans" cxnId="{C1A0BEAB-C1AC-4EEE-8A1C-22C78BC1D1DD}">
      <dgm:prSet/>
      <dgm:spPr/>
      <dgm:t>
        <a:bodyPr/>
        <a:lstStyle/>
        <a:p>
          <a:endParaRPr lang="en-US"/>
        </a:p>
      </dgm:t>
    </dgm:pt>
    <dgm:pt modelId="{213946E2-A4D0-41E9-AA2B-04317353911B}" type="sibTrans" cxnId="{C1A0BEAB-C1AC-4EEE-8A1C-22C78BC1D1DD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80B89-B65D-41ED-8251-121271C4D8DE}" type="pres">
      <dgm:prSet presAssocID="{C7D33F74-D0E1-4402-9B3B-1C6DEA2CB0E2}" presName="spacer" presStyleCnt="0"/>
      <dgm:spPr/>
    </dgm:pt>
    <dgm:pt modelId="{86556A19-620E-4B29-BEA5-284AC42218AE}" type="pres">
      <dgm:prSet presAssocID="{ED44BA3D-163E-44E1-99CD-9F6F797026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1E402F-FA48-4E64-8A8B-028EF9A82388}" type="pres">
      <dgm:prSet presAssocID="{BD777863-9600-4818-88CC-B64DCD19DE66}" presName="spacer" presStyleCnt="0"/>
      <dgm:spPr/>
    </dgm:pt>
    <dgm:pt modelId="{ABC5674E-D387-4CFB-B711-69004E46ECCF}" type="pres">
      <dgm:prSet presAssocID="{9985CC4B-E197-44A7-A496-357C8A06CA4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3439E0A6-7CFF-47AF-91D9-A0CE59F7BFAE}" srcId="{DD13054C-C066-46A9-A0FB-41E66991FDAE}" destId="{ED44BA3D-163E-44E1-99CD-9F6F79702625}" srcOrd="3" destOrd="0" parTransId="{6ECDAA23-BD00-47CF-AEC3-F4378E3B0FC8}" sibTransId="{BD777863-9600-4818-88CC-B64DCD19DE66}"/>
    <dgm:cxn modelId="{C1A0BEAB-C1AC-4EEE-8A1C-22C78BC1D1DD}" srcId="{DD13054C-C066-46A9-A0FB-41E66991FDAE}" destId="{9985CC4B-E197-44A7-A496-357C8A06CA4B}" srcOrd="4" destOrd="0" parTransId="{42D23CBA-57CE-443E-94E3-EF9B5F7D1B45}" sibTransId="{213946E2-A4D0-41E9-AA2B-04317353911B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0A73C8ED-1CC9-45D7-9ABC-2B8FDB0CEE8E}" type="presOf" srcId="{ED44BA3D-163E-44E1-99CD-9F6F79702625}" destId="{86556A19-620E-4B29-BEA5-284AC42218AE}" srcOrd="0" destOrd="0" presId="urn:microsoft.com/office/officeart/2005/8/layout/vList2"/>
    <dgm:cxn modelId="{945C0FFC-93CD-4A4B-88F3-615792E5E598}" type="presOf" srcId="{9985CC4B-E197-44A7-A496-357C8A06CA4B}" destId="{ABC5674E-D387-4CFB-B711-69004E46ECCF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  <dgm:cxn modelId="{51CC35A1-6885-4011-AFB2-FEFA3715A2D1}" type="presParOf" srcId="{21D1CA3E-241A-45AD-AFAF-23B206821AE5}" destId="{71A80B89-B65D-41ED-8251-121271C4D8DE}" srcOrd="5" destOrd="0" presId="urn:microsoft.com/office/officeart/2005/8/layout/vList2"/>
    <dgm:cxn modelId="{9770E529-93E5-4491-839E-9EB52F50E956}" type="presParOf" srcId="{21D1CA3E-241A-45AD-AFAF-23B206821AE5}" destId="{86556A19-620E-4B29-BEA5-284AC42218AE}" srcOrd="6" destOrd="0" presId="urn:microsoft.com/office/officeart/2005/8/layout/vList2"/>
    <dgm:cxn modelId="{93E98506-76A1-4F8D-AAFE-118868825870}" type="presParOf" srcId="{21D1CA3E-241A-45AD-AFAF-23B206821AE5}" destId="{151E402F-FA48-4E64-8A8B-028EF9A82388}" srcOrd="7" destOrd="0" presId="urn:microsoft.com/office/officeart/2005/8/layout/vList2"/>
    <dgm:cxn modelId="{66019FB6-36F2-4D48-866E-7E2BAA68D001}" type="presParOf" srcId="{21D1CA3E-241A-45AD-AFAF-23B206821AE5}" destId="{ABC5674E-D387-4CFB-B711-69004E46EC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18890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обработка ошибок времени выполнения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955" y="52845"/>
        <a:ext cx="9990489" cy="627655"/>
      </dsp:txXfrm>
    </dsp:sp>
    <dsp:sp modelId="{C4DFB42E-1654-44E0-9740-0ED7624BD8F6}">
      <dsp:nvSpPr>
        <dsp:cNvPr id="0" name=""/>
        <dsp:cNvSpPr/>
      </dsp:nvSpPr>
      <dsp:spPr>
        <a:xfrm>
          <a:off x="0" y="797975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оповещения о событиях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955" y="831930"/>
        <a:ext cx="9990489" cy="627655"/>
      </dsp:txXfrm>
    </dsp:sp>
    <dsp:sp modelId="{B0673193-A57B-4480-A2F7-C992D5661E7B}">
      <dsp:nvSpPr>
        <dsp:cNvPr id="0" name=""/>
        <dsp:cNvSpPr/>
      </dsp:nvSpPr>
      <dsp:spPr>
        <a:xfrm>
          <a:off x="0" y="1577060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обработка специальных случаев</a:t>
          </a:r>
        </a:p>
      </dsp:txBody>
      <dsp:txXfrm>
        <a:off x="33955" y="1611015"/>
        <a:ext cx="9990489" cy="627655"/>
      </dsp:txXfrm>
    </dsp:sp>
    <dsp:sp modelId="{86556A19-620E-4B29-BEA5-284AC42218AE}">
      <dsp:nvSpPr>
        <dsp:cNvPr id="0" name=""/>
        <dsp:cNvSpPr/>
      </dsp:nvSpPr>
      <dsp:spPr>
        <a:xfrm>
          <a:off x="0" y="2356146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освобождение ресурсов</a:t>
          </a:r>
        </a:p>
      </dsp:txBody>
      <dsp:txXfrm>
        <a:off x="33955" y="2390101"/>
        <a:ext cx="9990489" cy="627655"/>
      </dsp:txXfrm>
    </dsp:sp>
    <dsp:sp modelId="{ABC5674E-D387-4CFB-B711-69004E46ECCF}">
      <dsp:nvSpPr>
        <dsp:cNvPr id="0" name=""/>
        <dsp:cNvSpPr/>
      </dsp:nvSpPr>
      <dsp:spPr>
        <a:xfrm>
          <a:off x="0" y="3135231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нетривиальный контроль потока выполнения</a:t>
          </a:r>
        </a:p>
      </dsp:txBody>
      <dsp:txXfrm>
        <a:off x="33955" y="3169186"/>
        <a:ext cx="9990489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7BF4-6DB5-9B67-7342-A2507A4C6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43B8A-7B2D-5A88-277E-74008171A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621C4-E84F-21CC-A0BB-D0E6E180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EB5-038E-4636-8302-EB9114F227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E2780-56DB-3D6D-A1AF-20CA9DE9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4D97-60F1-8405-DCB9-37D0E48B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7EB-BD2E-47CC-978D-DDF6FF70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3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A97D-F3DB-22B3-AAC5-85AA21BA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4C7A7-A8C6-7BAE-EB66-38B1C4DDB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99BE3-1C4A-DC82-F9C7-DB3A70F1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EB5-038E-4636-8302-EB9114F227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5455E-0BE0-F556-1B1C-EFF7FBC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206CE-37C4-D2B0-042C-65B57033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7EB-BD2E-47CC-978D-DDF6FF70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9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D1C05-B806-02EA-49C0-58B53F329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292CA-6071-3B0A-2425-A74ABBE17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2B9D-6AA6-7A0A-31AF-9CD4153D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EB5-038E-4636-8302-EB9114F227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C8D8A-20E4-BE80-525F-E7E2B937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DE91-6A16-58C7-45A3-8A332F74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7EB-BD2E-47CC-978D-DDF6FF70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89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12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25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97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4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64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65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08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4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9379-4C8F-DD75-DD13-3658C9FC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E221-A19C-0AB7-0A6F-6E33B9199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EACB-333B-079D-212F-42E518E3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EB5-038E-4636-8302-EB9114F227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9EDAC-561E-58B4-6C2F-8D7C5B79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2CB7D-BB0B-2FF0-4D43-7383745A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7EB-BD2E-47CC-978D-DDF6FF70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11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185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7791-08A2-07D2-F05F-24EC4D84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3D018-52C4-C7AF-9C30-A3A37069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52674-E296-3AD7-25A0-7711D5FC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EB5-038E-4636-8302-EB9114F227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FC54D-CA27-CB7C-C0D9-B52879D5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165D8-B46C-E82B-37A2-937FD44E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7EB-BD2E-47CC-978D-DDF6FF70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5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7279-5C2E-D9BD-36BD-35EC4B68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ACBD-372C-9558-119A-FC6F707C8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21EFB-E426-EC93-DD43-39D1C3599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3B798-29D5-D280-EF1C-D2BB37DC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EB5-038E-4636-8302-EB9114F227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DA6C8-174D-8A26-F00B-C95EA214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091FB-05A6-AE50-7273-72DD63C3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7EB-BD2E-47CC-978D-DDF6FF70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FFE4-5E96-4BCC-7997-FAD7C81A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0E02-CF94-7E63-CA0D-2B72BF788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D6627-F8A2-F2BA-33EB-020A1AB7A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58B46-C797-748D-D8BC-3B2C02132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E508C-3511-1080-79EE-4D87F8764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73422-F395-B663-12F3-753690CA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EB5-038E-4636-8302-EB9114F227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F4650-340C-7577-62D4-F844A38C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E7E40-F479-0CDE-4266-87A4BF20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7EB-BD2E-47CC-978D-DDF6FF70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8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F8C6-D04D-4FA9-21DF-516C7DC9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4B345-5E46-61BA-95FC-0DB3EC92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EB5-038E-4636-8302-EB9114F227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FBB9-78D1-BAF8-E2D4-FBEA8C89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5D3EB-CA08-A145-16E6-03FCFDEA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7EB-BD2E-47CC-978D-DDF6FF70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4749A-8293-ABF5-2223-CB54A59E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EB5-038E-4636-8302-EB9114F227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3611F-B489-C060-BFD3-13D0282A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7F573-8990-59A8-C39E-FA5E3906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7EB-BD2E-47CC-978D-DDF6FF70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C956-5F0E-C928-8178-17290A33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7EBC3-83B1-84BA-2405-343636CC6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F4D7B-82CF-B3FA-EC16-8E63B5333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DD44E-AA7A-1EDC-64E3-E499A76F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EB5-038E-4636-8302-EB9114F227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8385-3174-0910-000F-4FAE8524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5F5C-4BB3-390B-D382-19056400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7EB-BD2E-47CC-978D-DDF6FF70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1850-B279-1CDC-A5F3-AA5C2246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AFE31-4B10-4A9D-3B52-4F4DA616B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B8303-A5A0-0D8C-7399-0E09A490D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15CB8-5675-4EE8-0D52-9E3AA364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EB5-038E-4636-8302-EB9114F227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4A4A4-62A7-6C34-26DC-7C15AE8C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A6A9A-EEE3-944D-3A42-2EC9F9D2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37EB-BD2E-47CC-978D-DDF6FF70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0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B44A6-A50D-BEEA-8470-DC465626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4BF69-3C50-7EDB-CDE2-604E57883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BA00-A715-59AA-6BD5-5AB7FB93D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B3EB5-038E-4636-8302-EB9114F227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CDCB5-EE02-3CF4-76D6-B918A2B98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864CC-9C9C-5CAC-F1F9-D6E4BC19F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B37EB-BD2E-47CC-978D-DDF6FF70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9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C81B4B-DD5E-43C2-92EE-C775022E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исключений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E6AE4D-A216-41F0-965A-42DE1DED5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1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19DAA-F396-47C1-AEA4-361B1EF8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D2E7EE-BA3E-416B-9C5A-CF791927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События, которые могут менять поток управления программой, обычно сигнализируют о том, что что-то пошло не так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A9C322-D0BA-4FD1-AF47-41E478259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try/except </a:t>
            </a:r>
            <a:r>
              <a:rPr lang="en-US" sz="2000" dirty="0"/>
              <a:t>– </a:t>
            </a:r>
            <a:r>
              <a:rPr lang="ru-RU" sz="2000" dirty="0"/>
              <a:t>перехватывает исключения в блоке, с возможностью продолжить выполнение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try/finally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2000" dirty="0"/>
              <a:t>– </a:t>
            </a:r>
            <a:r>
              <a:rPr lang="ru-RU" sz="2000" dirty="0"/>
              <a:t>выполняет операторы из блока </a:t>
            </a:r>
            <a:r>
              <a:rPr lang="en-US" sz="2000" dirty="0"/>
              <a:t>finally</a:t>
            </a:r>
            <a:r>
              <a:rPr lang="ru-RU" sz="2000" dirty="0"/>
              <a:t> независимо от того, произошло ли исключение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2000" dirty="0"/>
              <a:t> – </a:t>
            </a:r>
            <a:r>
              <a:rPr lang="ru-RU" sz="2000" dirty="0"/>
              <a:t>создаёт событие исключения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assert</a:t>
            </a:r>
            <a:r>
              <a:rPr lang="en-US" sz="2000" dirty="0"/>
              <a:t> – </a:t>
            </a:r>
            <a:r>
              <a:rPr lang="ru-RU" sz="2000" dirty="0"/>
              <a:t>создаёт событие исключения в зависимости от выполнения условий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with/as</a:t>
            </a:r>
            <a:r>
              <a:rPr lang="en-US" sz="2000" dirty="0"/>
              <a:t> – </a:t>
            </a:r>
            <a:r>
              <a:rPr lang="ru-RU" sz="2000" dirty="0"/>
              <a:t>управление контекстом ресурсов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094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Перехват исключений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l[0]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'an error occurred’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l[0] = 1</a:t>
            </a: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0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выполнение продолжается</a:t>
            </a:r>
          </a:p>
        </p:txBody>
      </p:sp>
    </p:spTree>
    <p:extLst>
      <p:ext uri="{BB962C8B-B14F-4D97-AF65-F5344CB8AC3E}">
        <p14:creationId xmlns:p14="http://schemas.microsoft.com/office/powerpoint/2010/main" val="403589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события исключения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endParaRPr lang="ru-RU" sz="2000" dirty="0">
              <a:solidFill>
                <a:schemeClr val="accent2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создание события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'an error occurred'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966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Освобождение памяти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 = [1,2,3,4,5]				</a:t>
            </a:r>
            <a:endParaRPr lang="ru-RU" sz="2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создание ресурса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6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				</a:t>
            </a:r>
            <a:endParaRPr lang="ru-RU" sz="2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'an error occurred'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finally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 l				</a:t>
            </a:r>
            <a:endParaRPr lang="ru-RU" sz="2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освобождение памяти</a:t>
            </a:r>
          </a:p>
        </p:txBody>
      </p:sp>
    </p:spTree>
    <p:extLst>
      <p:ext uri="{BB962C8B-B14F-4D97-AF65-F5344CB8AC3E}">
        <p14:creationId xmlns:p14="http://schemas.microsoft.com/office/powerpoint/2010/main" val="144051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встроенных исключений мало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Oooops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Exception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__str__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Oooops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something went wrong"</a:t>
            </a:r>
            <a:endParaRPr lang="ru-RU" sz="2400" dirty="0">
              <a:solidFill>
                <a:schemeClr val="accent2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Oooops</a:t>
            </a:r>
            <a:endParaRPr lang="en-US" sz="2400" dirty="0">
              <a:solidFill>
                <a:schemeClr val="accent2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3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Готов ко всему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							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основная часть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 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если произошёл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event2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event3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если произошли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event2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или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event3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event4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error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 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присваивание </a:t>
            </a:r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event4 </a:t>
            </a:r>
            <a:r>
              <a:rPr lang="ru-RU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переменной</a:t>
            </a:r>
            <a:endParaRPr lang="ru-RU" sz="20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 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если произошли любые другие 					события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если исключений не было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finally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выполняетя всегда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23748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Исключения на практике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6395033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Обработка исключений</vt:lpstr>
      <vt:lpstr>Роли исключений</vt:lpstr>
      <vt:lpstr>Исключения </vt:lpstr>
      <vt:lpstr>Перехват исключений</vt:lpstr>
      <vt:lpstr>Создание события исключения</vt:lpstr>
      <vt:lpstr>Освобождение памяти</vt:lpstr>
      <vt:lpstr>Когда встроенных исключений мало</vt:lpstr>
      <vt:lpstr>Готов ко всему</vt:lpstr>
      <vt:lpstr>Исключения на практике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исключений</dc:title>
  <dc:creator>Mikita Tsiarentsyeu</dc:creator>
  <cp:lastModifiedBy>Mikita Tsiarentsyeu</cp:lastModifiedBy>
  <cp:revision>1</cp:revision>
  <dcterms:created xsi:type="dcterms:W3CDTF">2022-06-05T08:56:16Z</dcterms:created>
  <dcterms:modified xsi:type="dcterms:W3CDTF">2022-06-05T08:57:14Z</dcterms:modified>
</cp:coreProperties>
</file>