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0" r:id="rId3"/>
    <p:sldId id="301" r:id="rId4"/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8B9B5-8684-443A-A547-5B17B895BF8E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5B9724A6-DC7D-4A3A-AF4F-65E40CB3AFED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Используется для хранения фиксированных наборов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B1A6E8D-184C-4B5F-ABFB-25D5A724318F}" type="parTrans" cxnId="{A59187DC-544D-4D3F-988E-717D04112208}">
      <dgm:prSet/>
      <dgm:spPr/>
      <dgm:t>
        <a:bodyPr/>
        <a:lstStyle/>
        <a:p>
          <a:endParaRPr lang="en-US"/>
        </a:p>
      </dgm:t>
    </dgm:pt>
    <dgm:pt modelId="{CCB8792E-AA7C-486F-BB7C-86E67BD8FF33}" type="sibTrans" cxnId="{A59187DC-544D-4D3F-988E-717D04112208}">
      <dgm:prSet/>
      <dgm:spPr/>
      <dgm:t>
        <a:bodyPr/>
        <a:lstStyle/>
        <a:p>
          <a:endParaRPr lang="en-US"/>
        </a:p>
      </dgm:t>
    </dgm:pt>
    <dgm:pt modelId="{F3142F54-BDD9-43CC-9179-395AF7F1D60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Будучи созданным, не может быть изменён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0D49722-EC4F-4384-A087-309E487D64C0}" type="parTrans" cxnId="{E7BE7A4A-D13B-47F7-9DB2-5F2D96B5C325}">
      <dgm:prSet/>
      <dgm:spPr/>
      <dgm:t>
        <a:bodyPr/>
        <a:lstStyle/>
        <a:p>
          <a:endParaRPr lang="en-US"/>
        </a:p>
      </dgm:t>
    </dgm:pt>
    <dgm:pt modelId="{5028D8CA-3C29-4F5C-8167-4311A65F7DF9}" type="sibTrans" cxnId="{E7BE7A4A-D13B-47F7-9DB2-5F2D96B5C325}">
      <dgm:prSet/>
      <dgm:spPr/>
      <dgm:t>
        <a:bodyPr/>
        <a:lstStyle/>
        <a:p>
          <a:endParaRPr lang="en-US"/>
        </a:p>
      </dgm:t>
    </dgm:pt>
    <dgm:pt modelId="{D202124C-564A-4A78-89B8-B8C30361B658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Доступен для чтения, включая структуру любого элемента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5E72239-FAC3-4668-9537-E94F06165829}" type="parTrans" cxnId="{3D577F88-DB53-4753-8387-6C30EAAE8367}">
      <dgm:prSet/>
      <dgm:spPr/>
      <dgm:t>
        <a:bodyPr/>
        <a:lstStyle/>
        <a:p>
          <a:endParaRPr lang="en-US"/>
        </a:p>
      </dgm:t>
    </dgm:pt>
    <dgm:pt modelId="{875B3D70-5374-4F06-8B70-B0AD65CADF30}" type="sibTrans" cxnId="{3D577F88-DB53-4753-8387-6C30EAAE8367}">
      <dgm:prSet/>
      <dgm:spPr/>
      <dgm:t>
        <a:bodyPr/>
        <a:lstStyle/>
        <a:p>
          <a:endParaRPr lang="en-US"/>
        </a:p>
      </dgm:t>
    </dgm:pt>
    <dgm:pt modelId="{123C66A6-6E50-4532-A297-9E0444F7736C}" type="pres">
      <dgm:prSet presAssocID="{2BF8B9B5-8684-443A-A547-5B17B895BF8E}" presName="composite" presStyleCnt="0">
        <dgm:presLayoutVars>
          <dgm:chMax val="5"/>
          <dgm:dir/>
          <dgm:resizeHandles val="exact"/>
        </dgm:presLayoutVars>
      </dgm:prSet>
      <dgm:spPr/>
    </dgm:pt>
    <dgm:pt modelId="{413DC18D-26B9-4EB8-835D-1D280772280B}" type="pres">
      <dgm:prSet presAssocID="{5B9724A6-DC7D-4A3A-AF4F-65E40CB3AFED}" presName="circle1" presStyleLbl="lnNode1" presStyleIdx="0" presStyleCnt="3"/>
      <dgm:spPr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</a:gradFill>
      </dgm:spPr>
    </dgm:pt>
    <dgm:pt modelId="{5E340C90-F627-4EB7-81EA-8FE329B1ADCE}" type="pres">
      <dgm:prSet presAssocID="{5B9724A6-DC7D-4A3A-AF4F-65E40CB3AFED}" presName="text1" presStyleLbl="revTx" presStyleIdx="0" presStyleCnt="3">
        <dgm:presLayoutVars>
          <dgm:bulletEnabled val="1"/>
        </dgm:presLayoutVars>
      </dgm:prSet>
      <dgm:spPr/>
    </dgm:pt>
    <dgm:pt modelId="{5F4C1321-2CCB-4A28-B58A-F3658D156A10}" type="pres">
      <dgm:prSet presAssocID="{5B9724A6-DC7D-4A3A-AF4F-65E40CB3AFED}" presName="line1" presStyleLbl="callout" presStyleIdx="0" presStyleCnt="6"/>
      <dgm:spPr/>
    </dgm:pt>
    <dgm:pt modelId="{E91A359F-94CD-49BF-9741-8A8D10BDC5B0}" type="pres">
      <dgm:prSet presAssocID="{5B9724A6-DC7D-4A3A-AF4F-65E40CB3AFED}" presName="d1" presStyleLbl="callout" presStyleIdx="1" presStyleCnt="6"/>
      <dgm:spPr/>
    </dgm:pt>
    <dgm:pt modelId="{C32C69EE-6CA5-4F1A-A3A1-58F0F9176317}" type="pres">
      <dgm:prSet presAssocID="{F3142F54-BDD9-43CC-9179-395AF7F1D601}" presName="circle2" presStyleLbl="lnNode1" presStyleIdx="1" presStyleCnt="3"/>
      <dgm:spPr/>
    </dgm:pt>
    <dgm:pt modelId="{1916D135-8E8D-4918-948B-6AB4299B9E7C}" type="pres">
      <dgm:prSet presAssocID="{F3142F54-BDD9-43CC-9179-395AF7F1D601}" presName="text2" presStyleLbl="revTx" presStyleIdx="1" presStyleCnt="3">
        <dgm:presLayoutVars>
          <dgm:bulletEnabled val="1"/>
        </dgm:presLayoutVars>
      </dgm:prSet>
      <dgm:spPr/>
    </dgm:pt>
    <dgm:pt modelId="{29CE6F54-6A4D-4A4D-9DF9-75380FBAC34B}" type="pres">
      <dgm:prSet presAssocID="{F3142F54-BDD9-43CC-9179-395AF7F1D601}" presName="line2" presStyleLbl="callout" presStyleIdx="2" presStyleCnt="6"/>
      <dgm:spPr/>
    </dgm:pt>
    <dgm:pt modelId="{4F9160C8-B262-40E9-89A8-286B7755CCF6}" type="pres">
      <dgm:prSet presAssocID="{F3142F54-BDD9-43CC-9179-395AF7F1D601}" presName="d2" presStyleLbl="callout" presStyleIdx="3" presStyleCnt="6"/>
      <dgm:spPr/>
    </dgm:pt>
    <dgm:pt modelId="{8D24C7B9-9D61-4F8B-96C2-B0DD6F283712}" type="pres">
      <dgm:prSet presAssocID="{D202124C-564A-4A78-89B8-B8C30361B658}" presName="circle3" presStyleLbl="lnNode1" presStyleIdx="2" presStyleCnt="3"/>
      <dgm:spPr/>
    </dgm:pt>
    <dgm:pt modelId="{97760923-17F2-4B12-9CB2-0157045558C9}" type="pres">
      <dgm:prSet presAssocID="{D202124C-564A-4A78-89B8-B8C30361B658}" presName="text3" presStyleLbl="revTx" presStyleIdx="2" presStyleCnt="3">
        <dgm:presLayoutVars>
          <dgm:bulletEnabled val="1"/>
        </dgm:presLayoutVars>
      </dgm:prSet>
      <dgm:spPr/>
    </dgm:pt>
    <dgm:pt modelId="{832C07D5-0527-43EE-B7CC-774CE028F825}" type="pres">
      <dgm:prSet presAssocID="{D202124C-564A-4A78-89B8-B8C30361B658}" presName="line3" presStyleLbl="callout" presStyleIdx="4" presStyleCnt="6"/>
      <dgm:spPr/>
    </dgm:pt>
    <dgm:pt modelId="{13E06498-FCB2-4C4F-8FD3-FDE589FDB7D3}" type="pres">
      <dgm:prSet presAssocID="{D202124C-564A-4A78-89B8-B8C30361B658}" presName="d3" presStyleLbl="callout" presStyleIdx="5" presStyleCnt="6"/>
      <dgm:spPr/>
    </dgm:pt>
  </dgm:ptLst>
  <dgm:cxnLst>
    <dgm:cxn modelId="{0F07910F-76F6-49D3-9711-E01BFACCB91E}" type="presOf" srcId="{D202124C-564A-4A78-89B8-B8C30361B658}" destId="{97760923-17F2-4B12-9CB2-0157045558C9}" srcOrd="0" destOrd="0" presId="urn:microsoft.com/office/officeart/2005/8/layout/target1"/>
    <dgm:cxn modelId="{74C1F110-569D-425F-B7CB-49D48310900B}" type="presOf" srcId="{5B9724A6-DC7D-4A3A-AF4F-65E40CB3AFED}" destId="{5E340C90-F627-4EB7-81EA-8FE329B1ADCE}" srcOrd="0" destOrd="0" presId="urn:microsoft.com/office/officeart/2005/8/layout/target1"/>
    <dgm:cxn modelId="{3AFC8B2E-7DDF-43F1-803D-FD29A4CBFFBA}" type="presOf" srcId="{2BF8B9B5-8684-443A-A547-5B17B895BF8E}" destId="{123C66A6-6E50-4532-A297-9E0444F7736C}" srcOrd="0" destOrd="0" presId="urn:microsoft.com/office/officeart/2005/8/layout/target1"/>
    <dgm:cxn modelId="{9FA30234-AE39-46FA-AA9F-3182252B78A2}" type="presOf" srcId="{F3142F54-BDD9-43CC-9179-395AF7F1D601}" destId="{1916D135-8E8D-4918-948B-6AB4299B9E7C}" srcOrd="0" destOrd="0" presId="urn:microsoft.com/office/officeart/2005/8/layout/target1"/>
    <dgm:cxn modelId="{E7BE7A4A-D13B-47F7-9DB2-5F2D96B5C325}" srcId="{2BF8B9B5-8684-443A-A547-5B17B895BF8E}" destId="{F3142F54-BDD9-43CC-9179-395AF7F1D601}" srcOrd="1" destOrd="0" parTransId="{00D49722-EC4F-4384-A087-309E487D64C0}" sibTransId="{5028D8CA-3C29-4F5C-8167-4311A65F7DF9}"/>
    <dgm:cxn modelId="{3D577F88-DB53-4753-8387-6C30EAAE8367}" srcId="{2BF8B9B5-8684-443A-A547-5B17B895BF8E}" destId="{D202124C-564A-4A78-89B8-B8C30361B658}" srcOrd="2" destOrd="0" parTransId="{25E72239-FAC3-4668-9537-E94F06165829}" sibTransId="{875B3D70-5374-4F06-8B70-B0AD65CADF30}"/>
    <dgm:cxn modelId="{A59187DC-544D-4D3F-988E-717D04112208}" srcId="{2BF8B9B5-8684-443A-A547-5B17B895BF8E}" destId="{5B9724A6-DC7D-4A3A-AF4F-65E40CB3AFED}" srcOrd="0" destOrd="0" parTransId="{FB1A6E8D-184C-4B5F-ABFB-25D5A724318F}" sibTransId="{CCB8792E-AA7C-486F-BB7C-86E67BD8FF33}"/>
    <dgm:cxn modelId="{C4DE2CBE-A730-44F5-842A-4B4FFCD9C595}" type="presParOf" srcId="{123C66A6-6E50-4532-A297-9E0444F7736C}" destId="{413DC18D-26B9-4EB8-835D-1D280772280B}" srcOrd="0" destOrd="0" presId="urn:microsoft.com/office/officeart/2005/8/layout/target1"/>
    <dgm:cxn modelId="{57049CA9-9899-4F11-8F19-6593107BEFB7}" type="presParOf" srcId="{123C66A6-6E50-4532-A297-9E0444F7736C}" destId="{5E340C90-F627-4EB7-81EA-8FE329B1ADCE}" srcOrd="1" destOrd="0" presId="urn:microsoft.com/office/officeart/2005/8/layout/target1"/>
    <dgm:cxn modelId="{21AF401C-0DE0-4694-A4A7-4819A0D09DAE}" type="presParOf" srcId="{123C66A6-6E50-4532-A297-9E0444F7736C}" destId="{5F4C1321-2CCB-4A28-B58A-F3658D156A10}" srcOrd="2" destOrd="0" presId="urn:microsoft.com/office/officeart/2005/8/layout/target1"/>
    <dgm:cxn modelId="{8CD8E598-5A56-4B2E-8094-5D0332E92060}" type="presParOf" srcId="{123C66A6-6E50-4532-A297-9E0444F7736C}" destId="{E91A359F-94CD-49BF-9741-8A8D10BDC5B0}" srcOrd="3" destOrd="0" presId="urn:microsoft.com/office/officeart/2005/8/layout/target1"/>
    <dgm:cxn modelId="{DB4FD6E5-6504-4C71-B9F9-B3CF134EDD3A}" type="presParOf" srcId="{123C66A6-6E50-4532-A297-9E0444F7736C}" destId="{C32C69EE-6CA5-4F1A-A3A1-58F0F9176317}" srcOrd="4" destOrd="0" presId="urn:microsoft.com/office/officeart/2005/8/layout/target1"/>
    <dgm:cxn modelId="{5DB477D3-8F73-45BD-8241-4F57429BB89E}" type="presParOf" srcId="{123C66A6-6E50-4532-A297-9E0444F7736C}" destId="{1916D135-8E8D-4918-948B-6AB4299B9E7C}" srcOrd="5" destOrd="0" presId="urn:microsoft.com/office/officeart/2005/8/layout/target1"/>
    <dgm:cxn modelId="{ACA51EA8-71CB-4773-BCD5-9AC62B6F556F}" type="presParOf" srcId="{123C66A6-6E50-4532-A297-9E0444F7736C}" destId="{29CE6F54-6A4D-4A4D-9DF9-75380FBAC34B}" srcOrd="6" destOrd="0" presId="urn:microsoft.com/office/officeart/2005/8/layout/target1"/>
    <dgm:cxn modelId="{F7E32FB6-B54F-4AE8-9565-E9B31524C98E}" type="presParOf" srcId="{123C66A6-6E50-4532-A297-9E0444F7736C}" destId="{4F9160C8-B262-40E9-89A8-286B7755CCF6}" srcOrd="7" destOrd="0" presId="urn:microsoft.com/office/officeart/2005/8/layout/target1"/>
    <dgm:cxn modelId="{D705A730-DF33-4FDD-BA50-BE96BE5E398A}" type="presParOf" srcId="{123C66A6-6E50-4532-A297-9E0444F7736C}" destId="{8D24C7B9-9D61-4F8B-96C2-B0DD6F283712}" srcOrd="8" destOrd="0" presId="urn:microsoft.com/office/officeart/2005/8/layout/target1"/>
    <dgm:cxn modelId="{33D57942-0827-431E-8AB8-6926F184064C}" type="presParOf" srcId="{123C66A6-6E50-4532-A297-9E0444F7736C}" destId="{97760923-17F2-4B12-9CB2-0157045558C9}" srcOrd="9" destOrd="0" presId="urn:microsoft.com/office/officeart/2005/8/layout/target1"/>
    <dgm:cxn modelId="{D1973EF9-D0D4-4C30-B0B4-04C299BD41C2}" type="presParOf" srcId="{123C66A6-6E50-4532-A297-9E0444F7736C}" destId="{832C07D5-0527-43EE-B7CC-774CE028F825}" srcOrd="10" destOrd="0" presId="urn:microsoft.com/office/officeart/2005/8/layout/target1"/>
    <dgm:cxn modelId="{8C8BE8A3-CC60-4C49-832D-FCB542766442}" type="presParOf" srcId="{123C66A6-6E50-4532-A297-9E0444F7736C}" destId="{13E06498-FCB2-4C4F-8FD3-FDE589FDB7D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безразмерный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C7B9-9D61-4F8B-96C2-B0DD6F283712}">
      <dsp:nvSpPr>
        <dsp:cNvPr id="0" name=""/>
        <dsp:cNvSpPr/>
      </dsp:nvSpPr>
      <dsp:spPr>
        <a:xfrm>
          <a:off x="95250" y="1333499"/>
          <a:ext cx="4000500" cy="4000500"/>
        </a:xfrm>
        <a:prstGeom prst="ellipse">
          <a:avLst/>
        </a:prstGeom>
        <a:gradFill rotWithShape="0">
          <a:gsLst>
            <a:gs pos="0">
              <a:schemeClr val="accent5"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C69EE-6CA5-4F1A-A3A1-58F0F9176317}">
      <dsp:nvSpPr>
        <dsp:cNvPr id="0" name=""/>
        <dsp:cNvSpPr/>
      </dsp:nvSpPr>
      <dsp:spPr>
        <a:xfrm>
          <a:off x="895350" y="2133599"/>
          <a:ext cx="2400300" cy="2400300"/>
        </a:xfrm>
        <a:prstGeom prst="ellipse">
          <a:avLst/>
        </a:prstGeom>
        <a:gradFill rotWithShape="0">
          <a:gsLst>
            <a:gs pos="0">
              <a:schemeClr val="accent5">
                <a:hueOff val="-3541727"/>
                <a:satOff val="2026"/>
                <a:lumOff val="-4412"/>
                <a:alphaOff val="0"/>
                <a:satMod val="100000"/>
                <a:lumMod val="100000"/>
              </a:schemeClr>
            </a:gs>
            <a:gs pos="50000">
              <a:schemeClr val="accent5">
                <a:hueOff val="-3541727"/>
                <a:satOff val="2026"/>
                <a:lumOff val="-441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3541727"/>
                <a:satOff val="2026"/>
                <a:lumOff val="-441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3DC18D-26B9-4EB8-835D-1D280772280B}">
      <dsp:nvSpPr>
        <dsp:cNvPr id="0" name=""/>
        <dsp:cNvSpPr/>
      </dsp:nvSpPr>
      <dsp:spPr>
        <a:xfrm>
          <a:off x="1695450" y="2933699"/>
          <a:ext cx="800099" cy="800099"/>
        </a:xfrm>
        <a:prstGeom prst="ellipse">
          <a:avLst/>
        </a:prstGeom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40C90-F627-4EB7-81EA-8FE329B1ADCE}">
      <dsp:nvSpPr>
        <dsp:cNvPr id="0" name=""/>
        <dsp:cNvSpPr/>
      </dsp:nvSpPr>
      <dsp:spPr>
        <a:xfrm>
          <a:off x="4762500" y="0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Используется для хранения фиксированных наборов данных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0"/>
        <a:ext cx="2000250" cy="1166812"/>
      </dsp:txXfrm>
    </dsp:sp>
    <dsp:sp modelId="{5F4C1321-2CCB-4A28-B58A-F3658D156A10}">
      <dsp:nvSpPr>
        <dsp:cNvPr id="0" name=""/>
        <dsp:cNvSpPr/>
      </dsp:nvSpPr>
      <dsp:spPr>
        <a:xfrm>
          <a:off x="4262437" y="583406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1A359F-94CD-49BF-9741-8A8D10BDC5B0}">
      <dsp:nvSpPr>
        <dsp:cNvPr id="0" name=""/>
        <dsp:cNvSpPr/>
      </dsp:nvSpPr>
      <dsp:spPr>
        <a:xfrm rot="5400000">
          <a:off x="1803130" y="876442"/>
          <a:ext cx="2749676" cy="216493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916D135-8E8D-4918-948B-6AB4299B9E7C}">
      <dsp:nvSpPr>
        <dsp:cNvPr id="0" name=""/>
        <dsp:cNvSpPr/>
      </dsp:nvSpPr>
      <dsp:spPr>
        <a:xfrm>
          <a:off x="4762500" y="1166812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Будучи созданным, не может быть изменён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1166812"/>
        <a:ext cx="2000250" cy="1166812"/>
      </dsp:txXfrm>
    </dsp:sp>
    <dsp:sp modelId="{29CE6F54-6A4D-4A4D-9DF9-75380FBAC34B}">
      <dsp:nvSpPr>
        <dsp:cNvPr id="0" name=""/>
        <dsp:cNvSpPr/>
      </dsp:nvSpPr>
      <dsp:spPr>
        <a:xfrm>
          <a:off x="4262437" y="1750218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160C8-B262-40E9-89A8-286B7755CCF6}">
      <dsp:nvSpPr>
        <dsp:cNvPr id="0" name=""/>
        <dsp:cNvSpPr/>
      </dsp:nvSpPr>
      <dsp:spPr>
        <a:xfrm rot="5400000">
          <a:off x="2393337" y="2025053"/>
          <a:ext cx="2142667" cy="159153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760923-17F2-4B12-9CB2-0157045558C9}">
      <dsp:nvSpPr>
        <dsp:cNvPr id="0" name=""/>
        <dsp:cNvSpPr/>
      </dsp:nvSpPr>
      <dsp:spPr>
        <a:xfrm>
          <a:off x="4762500" y="2333624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Доступен для чтения, включая структуру любого элемента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2333624"/>
        <a:ext cx="2000250" cy="1166812"/>
      </dsp:txXfrm>
    </dsp:sp>
    <dsp:sp modelId="{832C07D5-0527-43EE-B7CC-774CE028F825}">
      <dsp:nvSpPr>
        <dsp:cNvPr id="0" name=""/>
        <dsp:cNvSpPr/>
      </dsp:nvSpPr>
      <dsp:spPr>
        <a:xfrm>
          <a:off x="4262437" y="2917031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3E06498-FCB2-4C4F-8FD3-FDE589FDB7D3}">
      <dsp:nvSpPr>
        <dsp:cNvPr id="0" name=""/>
        <dsp:cNvSpPr/>
      </dsp:nvSpPr>
      <dsp:spPr>
        <a:xfrm rot="5400000">
          <a:off x="2984277" y="3172729"/>
          <a:ext cx="1530858" cy="101812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57719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хранит объекты по ключам, а не по позициям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118032"/>
        <a:ext cx="6737374" cy="1114894"/>
      </dsp:txXfrm>
    </dsp:sp>
    <dsp:sp modelId="{D5FDFAEF-D75A-4C90-A22C-1EDA224AC4B1}">
      <dsp:nvSpPr>
        <dsp:cNvPr id="0" name=""/>
        <dsp:cNvSpPr/>
      </dsp:nvSpPr>
      <dsp:spPr>
        <a:xfrm>
          <a:off x="0" y="1385399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ключом может быть любой неизменяемый объект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1445712"/>
        <a:ext cx="6737374" cy="1114894"/>
      </dsp:txXfrm>
    </dsp:sp>
    <dsp:sp modelId="{2D2F1B57-79A6-40B3-A0BC-2DE0AC980D43}">
      <dsp:nvSpPr>
        <dsp:cNvPr id="0" name=""/>
        <dsp:cNvSpPr/>
      </dsp:nvSpPr>
      <dsp:spPr>
        <a:xfrm>
          <a:off x="0" y="2713080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изменяемый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2773393"/>
        <a:ext cx="6737374" cy="1114894"/>
      </dsp:txXfrm>
    </dsp:sp>
    <dsp:sp modelId="{A62AE4F8-C235-494B-A720-4D1DA5F9E6DF}">
      <dsp:nvSpPr>
        <dsp:cNvPr id="0" name=""/>
        <dsp:cNvSpPr/>
      </dsp:nvSpPr>
      <dsp:spPr>
        <a:xfrm>
          <a:off x="0" y="4040760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безразмерный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4101073"/>
        <a:ext cx="6737374" cy="1114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CE09-272A-44DF-91C8-058304DC4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A7833-43F2-4691-8DF0-A1E00B2C9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BDE12-F7C9-4451-9923-17F854F6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E337-2600-4EE5-8575-D4DFD89509E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CE1DC-C0F3-4B08-AE63-2CE4F5DA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B0948-6ED8-4B99-9A1E-B415A10B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6C4E-0FFA-4DDE-B2E9-65B931A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1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23C7-9D07-48F2-86F5-EFDC5E3B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3BEA9-B06D-4FF0-90A4-4F8CC68BD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5C8F3-84DE-4F9D-B100-97D9C919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E337-2600-4EE5-8575-D4DFD89509E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0C15C-5FB5-4F10-9C30-ADE6F815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F2CC-1CB1-4F83-B677-D8689379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6C4E-0FFA-4DDE-B2E9-65B931A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5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3F500-2C61-4EDF-967E-7C31B8030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12856-FC94-4186-B4F7-E06B15A4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90448-90B7-4029-B4B1-E78A80CE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E337-2600-4EE5-8575-D4DFD89509E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37991-0A2F-4218-998D-AC031C0A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52D0B-B227-4A30-914A-28C74275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6C4E-0FFA-4DDE-B2E9-65B931A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5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4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96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95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07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89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6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34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9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C616-AD59-4935-BE6F-9A8CA0DE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615A-D67C-4B5E-A35D-B67CBAD9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5DD2B-0796-473A-8455-0F9240D1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E337-2600-4EE5-8575-D4DFD89509E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844E-5621-4FC8-A742-9A24007C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E7011-860B-42E7-AE4E-4752026A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6C4E-0FFA-4DDE-B2E9-65B931A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85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598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3318-051F-402D-9FB4-D641DC2B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D16EC-6419-4A4D-86B9-42D35209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0577E-6741-4AB3-A218-FA5CF3FC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E337-2600-4EE5-8575-D4DFD89509E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D96EE-4703-4989-A61C-7D07B99E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51E3-9359-485A-A086-A303AE58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6C4E-0FFA-4DDE-B2E9-65B931A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7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9646-5E4B-49EA-A98F-6D0A822D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DB26-E012-4789-9213-102661397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26C20-51EA-408C-85D6-DC7F934D6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DD39B-CA49-4E6B-87CB-B7A2502C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E337-2600-4EE5-8575-D4DFD89509E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A202E-AC7A-4698-81F7-6ED29135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BB8D8-9821-4E51-8FCE-6A14DC61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6C4E-0FFA-4DDE-B2E9-65B931A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5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8C44-D421-440F-9CC5-142E9903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6CB50-7E0E-44CC-8404-6DB61C6DF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4D1D9-EA76-443C-A78E-7855A5197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F52F1-A938-4828-9B4C-FAE62D06F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110AD-A6DC-4E1F-93B6-4967C4019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1E7C3-6113-49C0-950D-4551836D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E337-2600-4EE5-8575-D4DFD89509E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E51A0-CC5C-4F27-8E28-D27AC62E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2EEE9-C35C-4DB4-9B1C-3C771AF7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6C4E-0FFA-4DDE-B2E9-65B931A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1E19-61F2-46DB-8FE8-FA4D4C1C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7C2C4-64FF-4CBE-90C8-920D307F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E337-2600-4EE5-8575-D4DFD89509E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04A05-127B-4828-8B4A-EC3203D4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F4970-82E8-4177-A1F0-246215CB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6C4E-0FFA-4DDE-B2E9-65B931A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3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71361-A50D-4D1C-AE6D-189C0D42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E337-2600-4EE5-8575-D4DFD89509E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8FEE7-8263-49DC-B277-08488145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EA8BD-7E54-4EB5-9F5E-4E4123D2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6C4E-0FFA-4DDE-B2E9-65B931A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BE6E-1E5B-4698-A20E-A183CCB4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24D0-7FE4-4558-86AA-7C4B24D8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C82D3-2D2D-4B0C-B554-311052748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89A96-CF39-4CDD-92DC-29343E75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E337-2600-4EE5-8575-D4DFD89509E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FFE0D-2DDA-4657-8976-1B5CEEC2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3A712-A542-4F82-B7D9-6B591DDF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6C4E-0FFA-4DDE-B2E9-65B931A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9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9E53-3048-47D2-A99A-BAA09F0A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F7703-682F-4184-BBC4-8B6E0391A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C8CDC-4ED1-4F1B-A2A2-5B52751A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9A4F8-1D87-4523-9422-C5746226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E337-2600-4EE5-8575-D4DFD89509E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55176-CCD2-4CAE-A782-1C2F4361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B02BA-484C-47B2-8758-3BE6A623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6C4E-0FFA-4DDE-B2E9-65B931A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6E414-FAA8-4CFF-AEC2-7BF1D203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AA5BF-7E85-4097-B65F-4FD088E7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59FCF-9935-4887-A41D-860EFFA12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3E337-2600-4EE5-8575-D4DFD89509E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FCDF6-E78E-450C-8B57-67CD0DBD4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21005-713A-4E72-9247-4FD9B91EF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B6C4E-0FFA-4DDE-B2E9-65B931A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6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Уравнение</a:t>
            </a:r>
            <a:r>
              <a:rPr lang="ru-RU" sz="5400" dirty="0"/>
              <a:t> </a:t>
            </a:r>
            <a:br>
              <a:rPr lang="ru-RU" sz="5400" dirty="0"/>
            </a:b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 = </a:t>
            </a:r>
            <a:r>
              <a:rPr lang="en-US" sz="5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kx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+ b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5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Неизменяемая последовательность любых объектов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D11DD3-EF69-4CB5-98EE-11694F532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29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dict</a:t>
            </a: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Словарь объектов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6BBB3A-0B4B-4C2D-A4FF-FF04A8721E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44211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Уравнение  y = kx + b</vt:lpstr>
      <vt:lpstr>Тип tuple</vt:lpstr>
      <vt:lpstr>Тип dict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Уравнение  y = kx + b</dc:title>
  <dc:creator>Mikita Tsiarentsyeu</dc:creator>
  <cp:lastModifiedBy>Mikita Tsiarentsyeu</cp:lastModifiedBy>
  <cp:revision>1</cp:revision>
  <dcterms:created xsi:type="dcterms:W3CDTF">2022-05-14T08:49:38Z</dcterms:created>
  <dcterms:modified xsi:type="dcterms:W3CDTF">2022-05-14T08:50:36Z</dcterms:modified>
</cp:coreProperties>
</file>