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риализация" id="{A6057D44-2797-48DA-A7AD-FB733D32673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Default Section" id="{9B0B9FAD-857C-4731-830D-DA5FA6545FB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5EC-F0BB-4452-B65E-247EEEDD8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875BF7-A8BC-4CDA-8E2F-8FBA86E777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dirty="0">
              <a:latin typeface="Jura" pitchFamily="2" charset="0"/>
              <a:ea typeface="Jura" pitchFamily="2" charset="0"/>
            </a:rPr>
            <a:t>Python</a:t>
          </a:r>
        </a:p>
      </dgm:t>
    </dgm:pt>
    <dgm:pt modelId="{31B0F8D7-D906-46A9-9CAF-150C6E64276D}" type="parTrans" cxnId="{13EC5620-E414-4C2E-B1E6-DE9702E2FCEF}">
      <dgm:prSet/>
      <dgm:spPr/>
      <dgm:t>
        <a:bodyPr/>
        <a:lstStyle/>
        <a:p>
          <a:endParaRPr lang="en-US"/>
        </a:p>
      </dgm:t>
    </dgm:pt>
    <dgm:pt modelId="{839F40E6-826B-4913-B925-DE0574069CF7}" type="sibTrans" cxnId="{13EC5620-E414-4C2E-B1E6-DE9702E2FCEF}">
      <dgm:prSet/>
      <dgm:spPr/>
      <dgm:t>
        <a:bodyPr/>
        <a:lstStyle/>
        <a:p>
          <a:endParaRPr lang="en-US"/>
        </a:p>
      </dgm:t>
    </dgm:pt>
    <dgm:pt modelId="{D4F5BC8D-516F-48E2-BC63-6A3536FA44F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B5CA972-EF40-4016-9E00-98B32DB12931}" type="parTrans" cxnId="{08E8C704-4989-4663-9059-B2034D4B668B}">
      <dgm:prSet/>
      <dgm:spPr/>
      <dgm:t>
        <a:bodyPr/>
        <a:lstStyle/>
        <a:p>
          <a:endParaRPr lang="en-US"/>
        </a:p>
      </dgm:t>
    </dgm:pt>
    <dgm:pt modelId="{139492BD-6109-481E-9947-9B8D3CC63040}" type="sibTrans" cxnId="{08E8C704-4989-4663-9059-B2034D4B668B}">
      <dgm:prSet/>
      <dgm:spPr/>
      <dgm:t>
        <a:bodyPr/>
        <a:lstStyle/>
        <a:p>
          <a:endParaRPr lang="en-US"/>
        </a:p>
      </dgm:t>
    </dgm:pt>
    <dgm:pt modelId="{0F8D5BE4-5F41-43C4-B481-5F3AEC1EE9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ADE00C3-9CB1-45AB-AF2B-0FE72499D3EC}" type="parTrans" cxnId="{3A8AB08B-B3F1-4280-9EBC-3949DB68B1A7}">
      <dgm:prSet/>
      <dgm:spPr/>
      <dgm:t>
        <a:bodyPr/>
        <a:lstStyle/>
        <a:p>
          <a:endParaRPr lang="en-US"/>
        </a:p>
      </dgm:t>
    </dgm:pt>
    <dgm:pt modelId="{5640EB21-2459-40C9-B6AA-880D801581CE}" type="sibTrans" cxnId="{3A8AB08B-B3F1-4280-9EBC-3949DB68B1A7}">
      <dgm:prSet/>
      <dgm:spPr/>
      <dgm:t>
        <a:bodyPr/>
        <a:lstStyle/>
        <a:p>
          <a:endParaRPr lang="en-US"/>
        </a:p>
      </dgm:t>
    </dgm:pt>
    <dgm:pt modelId="{8383BB22-3269-4577-929D-3BA1AECB9CA3}" type="pres">
      <dgm:prSet presAssocID="{9F0BF5EC-F0BB-4452-B65E-247EEEDD822F}" presName="root" presStyleCnt="0">
        <dgm:presLayoutVars>
          <dgm:dir/>
          <dgm:resizeHandles val="exact"/>
        </dgm:presLayoutVars>
      </dgm:prSet>
      <dgm:spPr/>
    </dgm:pt>
    <dgm:pt modelId="{C8A101CD-8C81-4AD5-9466-DADC54BD56E3}" type="pres">
      <dgm:prSet presAssocID="{AA875BF7-A8BC-4CDA-8E2F-8FBA86E777AB}" presName="compNode" presStyleCnt="0"/>
      <dgm:spPr/>
    </dgm:pt>
    <dgm:pt modelId="{42FC9CF7-1EF2-45A5-ABBD-CF6C4DE509E4}" type="pres">
      <dgm:prSet presAssocID="{AA875BF7-A8BC-4CDA-8E2F-8FBA86E777AB}" presName="bgRect" presStyleLbl="bgShp" presStyleIdx="0" presStyleCnt="3"/>
      <dgm:spPr/>
    </dgm:pt>
    <dgm:pt modelId="{91F9663A-EBFB-4134-B0BA-A8BFC07295C1}" type="pres">
      <dgm:prSet presAssocID="{AA875BF7-A8BC-4CDA-8E2F-8FBA86E77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52640BDF-5E6B-4C99-BB4F-C96609024BFE}" type="pres">
      <dgm:prSet presAssocID="{AA875BF7-A8BC-4CDA-8E2F-8FBA86E777AB}" presName="spaceRect" presStyleCnt="0"/>
      <dgm:spPr/>
    </dgm:pt>
    <dgm:pt modelId="{0822F202-0217-44E0-96B6-ACA26D9432E1}" type="pres">
      <dgm:prSet presAssocID="{AA875BF7-A8BC-4CDA-8E2F-8FBA86E777AB}" presName="parTx" presStyleLbl="revTx" presStyleIdx="0" presStyleCnt="3">
        <dgm:presLayoutVars>
          <dgm:chMax val="0"/>
          <dgm:chPref val="0"/>
        </dgm:presLayoutVars>
      </dgm:prSet>
      <dgm:spPr/>
    </dgm:pt>
    <dgm:pt modelId="{99D7DFC0-2E64-4D6F-9BC5-45408CA916CC}" type="pres">
      <dgm:prSet presAssocID="{839F40E6-826B-4913-B925-DE0574069CF7}" presName="sibTrans" presStyleCnt="0"/>
      <dgm:spPr/>
    </dgm:pt>
    <dgm:pt modelId="{9F2CD2EA-10AF-4684-AC5A-CAD88246AD12}" type="pres">
      <dgm:prSet presAssocID="{D4F5BC8D-516F-48E2-BC63-6A3536FA44FC}" presName="compNode" presStyleCnt="0"/>
      <dgm:spPr/>
    </dgm:pt>
    <dgm:pt modelId="{6660E2B7-0838-4CF6-AD3D-2B4E7A1CD024}" type="pres">
      <dgm:prSet presAssocID="{D4F5BC8D-516F-48E2-BC63-6A3536FA44FC}" presName="bgRect" presStyleLbl="bgShp" presStyleIdx="1" presStyleCnt="3"/>
      <dgm:spPr/>
    </dgm:pt>
    <dgm:pt modelId="{31683619-33CF-4AC2-950B-594F1BAC5C45}" type="pres">
      <dgm:prSet presAssocID="{D4F5BC8D-516F-48E2-BC63-6A3536FA44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72A0AFD-F8DE-4D9C-8EF9-FDE57660C7D7}" type="pres">
      <dgm:prSet presAssocID="{D4F5BC8D-516F-48E2-BC63-6A3536FA44FC}" presName="spaceRect" presStyleCnt="0"/>
      <dgm:spPr/>
    </dgm:pt>
    <dgm:pt modelId="{822A73C5-8618-4269-9EC2-884289BCA450}" type="pres">
      <dgm:prSet presAssocID="{D4F5BC8D-516F-48E2-BC63-6A3536FA44FC}" presName="parTx" presStyleLbl="revTx" presStyleIdx="1" presStyleCnt="3">
        <dgm:presLayoutVars>
          <dgm:chMax val="0"/>
          <dgm:chPref val="0"/>
        </dgm:presLayoutVars>
      </dgm:prSet>
      <dgm:spPr/>
    </dgm:pt>
    <dgm:pt modelId="{1FB74CAD-E530-45E5-A9C5-807BA425778C}" type="pres">
      <dgm:prSet presAssocID="{139492BD-6109-481E-9947-9B8D3CC63040}" presName="sibTrans" presStyleCnt="0"/>
      <dgm:spPr/>
    </dgm:pt>
    <dgm:pt modelId="{54566708-08EE-42A0-A122-226C40000B74}" type="pres">
      <dgm:prSet presAssocID="{0F8D5BE4-5F41-43C4-B481-5F3AEC1EE958}" presName="compNode" presStyleCnt="0"/>
      <dgm:spPr/>
    </dgm:pt>
    <dgm:pt modelId="{E3DD623E-2636-4B6D-9103-36103B506D8E}" type="pres">
      <dgm:prSet presAssocID="{0F8D5BE4-5F41-43C4-B481-5F3AEC1EE958}" presName="bgRect" presStyleLbl="bgShp" presStyleIdx="2" presStyleCnt="3"/>
      <dgm:spPr/>
    </dgm:pt>
    <dgm:pt modelId="{74AFD52B-9D43-41B3-B6FB-F9FA4EB9076A}" type="pres">
      <dgm:prSet presAssocID="{0F8D5BE4-5F41-43C4-B481-5F3AEC1EE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E2CAD607-EAED-453A-844E-8F7EB383FF7D}" type="pres">
      <dgm:prSet presAssocID="{0F8D5BE4-5F41-43C4-B481-5F3AEC1EE958}" presName="spaceRect" presStyleCnt="0"/>
      <dgm:spPr/>
    </dgm:pt>
    <dgm:pt modelId="{6814D8C5-CFD5-4DD8-BB99-446329AB0439}" type="pres">
      <dgm:prSet presAssocID="{0F8D5BE4-5F41-43C4-B481-5F3AEC1EE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8C704-4989-4663-9059-B2034D4B668B}" srcId="{9F0BF5EC-F0BB-4452-B65E-247EEEDD822F}" destId="{D4F5BC8D-516F-48E2-BC63-6A3536FA44FC}" srcOrd="1" destOrd="0" parTransId="{8B5CA972-EF40-4016-9E00-98B32DB12931}" sibTransId="{139492BD-6109-481E-9947-9B8D3CC63040}"/>
    <dgm:cxn modelId="{24581B07-8AD2-4B58-B15A-FD920379CD49}" type="presOf" srcId="{0F8D5BE4-5F41-43C4-B481-5F3AEC1EE958}" destId="{6814D8C5-CFD5-4DD8-BB99-446329AB0439}" srcOrd="0" destOrd="0" presId="urn:microsoft.com/office/officeart/2018/2/layout/IconVerticalSolidList"/>
    <dgm:cxn modelId="{0C6CB00B-C65D-4262-9724-3B55AA639268}" type="presOf" srcId="{D4F5BC8D-516F-48E2-BC63-6A3536FA44FC}" destId="{822A73C5-8618-4269-9EC2-884289BCA450}" srcOrd="0" destOrd="0" presId="urn:microsoft.com/office/officeart/2018/2/layout/IconVerticalSolidList"/>
    <dgm:cxn modelId="{13EC5620-E414-4C2E-B1E6-DE9702E2FCEF}" srcId="{9F0BF5EC-F0BB-4452-B65E-247EEEDD822F}" destId="{AA875BF7-A8BC-4CDA-8E2F-8FBA86E777AB}" srcOrd="0" destOrd="0" parTransId="{31B0F8D7-D906-46A9-9CAF-150C6E64276D}" sibTransId="{839F40E6-826B-4913-B925-DE0574069CF7}"/>
    <dgm:cxn modelId="{3A8AB08B-B3F1-4280-9EBC-3949DB68B1A7}" srcId="{9F0BF5EC-F0BB-4452-B65E-247EEEDD822F}" destId="{0F8D5BE4-5F41-43C4-B481-5F3AEC1EE958}" srcOrd="2" destOrd="0" parTransId="{1ADE00C3-9CB1-45AB-AF2B-0FE72499D3EC}" sibTransId="{5640EB21-2459-40C9-B6AA-880D801581CE}"/>
    <dgm:cxn modelId="{52A003A6-EF04-4551-94E6-E7D4421B5086}" type="presOf" srcId="{9F0BF5EC-F0BB-4452-B65E-247EEEDD822F}" destId="{8383BB22-3269-4577-929D-3BA1AECB9CA3}" srcOrd="0" destOrd="0" presId="urn:microsoft.com/office/officeart/2018/2/layout/IconVerticalSolidList"/>
    <dgm:cxn modelId="{7A8E6AD1-3333-46CC-AAAD-77AF35EA28E4}" type="presOf" srcId="{AA875BF7-A8BC-4CDA-8E2F-8FBA86E777AB}" destId="{0822F202-0217-44E0-96B6-ACA26D9432E1}" srcOrd="0" destOrd="0" presId="urn:microsoft.com/office/officeart/2018/2/layout/IconVerticalSolidList"/>
    <dgm:cxn modelId="{425BB06C-FDD6-4FF3-8E8F-DDCA458D58EA}" type="presParOf" srcId="{8383BB22-3269-4577-929D-3BA1AECB9CA3}" destId="{C8A101CD-8C81-4AD5-9466-DADC54BD56E3}" srcOrd="0" destOrd="0" presId="urn:microsoft.com/office/officeart/2018/2/layout/IconVerticalSolidList"/>
    <dgm:cxn modelId="{64E5452E-45FD-4B2F-AF50-E064CA2FCCA0}" type="presParOf" srcId="{C8A101CD-8C81-4AD5-9466-DADC54BD56E3}" destId="{42FC9CF7-1EF2-45A5-ABBD-CF6C4DE509E4}" srcOrd="0" destOrd="0" presId="urn:microsoft.com/office/officeart/2018/2/layout/IconVerticalSolidList"/>
    <dgm:cxn modelId="{0DD6FD7E-5833-4E1B-8A00-B689D6E081E5}" type="presParOf" srcId="{C8A101CD-8C81-4AD5-9466-DADC54BD56E3}" destId="{91F9663A-EBFB-4134-B0BA-A8BFC07295C1}" srcOrd="1" destOrd="0" presId="urn:microsoft.com/office/officeart/2018/2/layout/IconVerticalSolidList"/>
    <dgm:cxn modelId="{851DF390-9E8D-4EB0-AD36-E0901B25A611}" type="presParOf" srcId="{C8A101CD-8C81-4AD5-9466-DADC54BD56E3}" destId="{52640BDF-5E6B-4C99-BB4F-C96609024BFE}" srcOrd="2" destOrd="0" presId="urn:microsoft.com/office/officeart/2018/2/layout/IconVerticalSolidList"/>
    <dgm:cxn modelId="{E43EC6B1-E2D5-43CD-BD5B-746F9424D6D3}" type="presParOf" srcId="{C8A101CD-8C81-4AD5-9466-DADC54BD56E3}" destId="{0822F202-0217-44E0-96B6-ACA26D9432E1}" srcOrd="3" destOrd="0" presId="urn:microsoft.com/office/officeart/2018/2/layout/IconVerticalSolidList"/>
    <dgm:cxn modelId="{44221253-691C-4128-AC54-2617161FC70D}" type="presParOf" srcId="{8383BB22-3269-4577-929D-3BA1AECB9CA3}" destId="{99D7DFC0-2E64-4D6F-9BC5-45408CA916CC}" srcOrd="1" destOrd="0" presId="urn:microsoft.com/office/officeart/2018/2/layout/IconVerticalSolidList"/>
    <dgm:cxn modelId="{F95E9959-453F-4C3A-8012-26BE013FF4AC}" type="presParOf" srcId="{8383BB22-3269-4577-929D-3BA1AECB9CA3}" destId="{9F2CD2EA-10AF-4684-AC5A-CAD88246AD12}" srcOrd="2" destOrd="0" presId="urn:microsoft.com/office/officeart/2018/2/layout/IconVerticalSolidList"/>
    <dgm:cxn modelId="{415CFAC6-B657-431E-B390-8DB36484D7B9}" type="presParOf" srcId="{9F2CD2EA-10AF-4684-AC5A-CAD88246AD12}" destId="{6660E2B7-0838-4CF6-AD3D-2B4E7A1CD024}" srcOrd="0" destOrd="0" presId="urn:microsoft.com/office/officeart/2018/2/layout/IconVerticalSolidList"/>
    <dgm:cxn modelId="{CFD025D9-C38C-479F-A18D-A049CDC785B3}" type="presParOf" srcId="{9F2CD2EA-10AF-4684-AC5A-CAD88246AD12}" destId="{31683619-33CF-4AC2-950B-594F1BAC5C45}" srcOrd="1" destOrd="0" presId="urn:microsoft.com/office/officeart/2018/2/layout/IconVerticalSolidList"/>
    <dgm:cxn modelId="{44AFCE21-B11C-44A0-86B1-B7501F3DF28D}" type="presParOf" srcId="{9F2CD2EA-10AF-4684-AC5A-CAD88246AD12}" destId="{072A0AFD-F8DE-4D9C-8EF9-FDE57660C7D7}" srcOrd="2" destOrd="0" presId="urn:microsoft.com/office/officeart/2018/2/layout/IconVerticalSolidList"/>
    <dgm:cxn modelId="{B74CBD84-8C03-43AC-8E25-2F4B6A0EC600}" type="presParOf" srcId="{9F2CD2EA-10AF-4684-AC5A-CAD88246AD12}" destId="{822A73C5-8618-4269-9EC2-884289BCA450}" srcOrd="3" destOrd="0" presId="urn:microsoft.com/office/officeart/2018/2/layout/IconVerticalSolidList"/>
    <dgm:cxn modelId="{729A4B72-807B-42EB-89D9-B53467B78CAD}" type="presParOf" srcId="{8383BB22-3269-4577-929D-3BA1AECB9CA3}" destId="{1FB74CAD-E530-45E5-A9C5-807BA425778C}" srcOrd="3" destOrd="0" presId="urn:microsoft.com/office/officeart/2018/2/layout/IconVerticalSolidList"/>
    <dgm:cxn modelId="{CC80DE84-D0BF-4C4E-AD2A-378E74DF9669}" type="presParOf" srcId="{8383BB22-3269-4577-929D-3BA1AECB9CA3}" destId="{54566708-08EE-42A0-A122-226C40000B74}" srcOrd="4" destOrd="0" presId="urn:microsoft.com/office/officeart/2018/2/layout/IconVerticalSolidList"/>
    <dgm:cxn modelId="{42E2E99C-40F7-49B7-9325-A8756FEB0531}" type="presParOf" srcId="{54566708-08EE-42A0-A122-226C40000B74}" destId="{E3DD623E-2636-4B6D-9103-36103B506D8E}" srcOrd="0" destOrd="0" presId="urn:microsoft.com/office/officeart/2018/2/layout/IconVerticalSolidList"/>
    <dgm:cxn modelId="{0B1943CC-BCDA-4FA1-9FC1-D618A28F3DE9}" type="presParOf" srcId="{54566708-08EE-42A0-A122-226C40000B74}" destId="{74AFD52B-9D43-41B3-B6FB-F9FA4EB9076A}" srcOrd="1" destOrd="0" presId="urn:microsoft.com/office/officeart/2018/2/layout/IconVerticalSolidList"/>
    <dgm:cxn modelId="{6D5911A9-BCAC-46A1-8E68-CDE16026A894}" type="presParOf" srcId="{54566708-08EE-42A0-A122-226C40000B74}" destId="{E2CAD607-EAED-453A-844E-8F7EB383FF7D}" srcOrd="2" destOrd="0" presId="urn:microsoft.com/office/officeart/2018/2/layout/IconVerticalSolidList"/>
    <dgm:cxn modelId="{2154C9B2-2573-491A-9FD7-08EBA1155543}" type="presParOf" srcId="{54566708-08EE-42A0-A122-226C40000B74}" destId="{6814D8C5-CFD5-4DD8-BB99-446329AB04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C9CF7-1EF2-45A5-ABBD-CF6C4DE509E4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663A-EBFB-4134-B0BA-A8BFC07295C1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2F202-0217-44E0-96B6-ACA26D9432E1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нативная сериализация объектов </a:t>
          </a:r>
          <a:r>
            <a:rPr lang="en-US" sz="2500" kern="1200" dirty="0">
              <a:latin typeface="Jura" pitchFamily="2" charset="0"/>
              <a:ea typeface="Jura" pitchFamily="2" charset="0"/>
            </a:rPr>
            <a:t>Python</a:t>
          </a:r>
        </a:p>
      </dsp:txBody>
      <dsp:txXfrm>
        <a:off x="1759790" y="651"/>
        <a:ext cx="5098209" cy="1523627"/>
      </dsp:txXfrm>
    </dsp:sp>
    <dsp:sp modelId="{6660E2B7-0838-4CF6-AD3D-2B4E7A1CD024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83619-33CF-4AC2-950B-594F1BAC5C45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A73C5-8618-4269-9EC2-884289BCA450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оптимизирован для хранения сложных структур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E3DD623E-2636-4B6D-9103-36103B506D8E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FD52B-9D43-41B3-B6FB-F9FA4EB9076A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4D8C5-CFD5-4DD8-BB99-446329AB043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не для чтения людьми и передачи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EC4F-2F97-4768-99E5-E4A654723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D941F-E823-4D80-AC43-1781EC15B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FDC1-4D99-45FA-9E6A-1385B279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6B786-760E-4016-B142-26C65752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F8D5-6EE1-4F95-99C1-2A8FA80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48A9-BC7A-49DF-B806-1D61136C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1954-8960-490E-A904-391AB1E6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E54F-E347-443C-81ED-337994EA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402E-2A6B-468B-B95B-7227899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C10-69FB-4DA0-9DF5-A4E9B993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3FFF1-731E-4CAB-9B4E-0B65DB1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0467-D13F-4F21-AE46-C97747AC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2CBB5-8BFC-48F6-BBA6-8C6E78F4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35BF-D575-49DD-B1DC-1B130F8B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E337-E5BD-442A-9950-AE91E48A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4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3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1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3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65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86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68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B872-DFB4-4135-99A0-B56AC53E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35E6-3F73-45FC-9C55-4F48A8F0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4CAD-D103-4B3F-BC62-0DE9C7DD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9D3BE-20BB-4FE9-A2D6-E5A60100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2D4-DAC1-4325-9391-1AFA2E74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5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7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A0E0-3EDA-4E84-8C55-8287F44B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5A06-2EFE-4B6F-B042-26C09E92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135E-729E-455D-979A-8246FCDD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BF91-9CD8-41E8-A6CD-1FD80757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AFF9-0D28-49D2-A84F-F9B810FF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5711-2A60-48C6-9FCA-0E10A8E5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4DDA-A067-414C-9EA0-72798BEFD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A13C2-9CA1-43D2-A869-8E0F536F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DBDE-CC48-4EA7-B926-C95998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8EE18-FB9F-4C6C-9193-420FE087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A0FC-F0ED-4382-935B-C2705139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8B0E-FD9F-4D75-B056-5FBCFCAE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6F57-39E9-48ED-B61D-E3A14F6E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CE30-FAD4-4FA7-B725-E55B9127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CDCA6-428B-447C-9260-29083DE1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F8861-7914-4CC7-B821-4273A3CE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3254-BD2A-4063-80F8-EE56FF85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B246B-EE86-4394-996D-574B3D86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8A0E0-1719-4ED4-BFD4-BFAD9777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4FA2-AA6A-481C-B845-182E1292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79F67-AFE0-43B8-8C92-902018B9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C2637-9984-4CD6-A5E2-088200F8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2676-551B-4D37-9B35-75D0C7D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A85B2-2482-48C8-A4FB-0E94CD34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F083D-A66E-4984-884F-2AE91F79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49377-9E0B-4D0B-A401-AA133FC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0F6D-21D5-453E-B87C-AC6E105F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8C17-BF25-4C03-BEFD-004C72D0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4D031-E0A3-4643-880B-949FD482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5A1-022C-4663-BDEC-E720EC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2F08-46BE-495B-996E-888F89B2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DD53-6421-431E-B975-4501F95B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32CB-F5DF-4587-8AA8-3944E02B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F473D-E133-4FAA-B4F2-294D9A501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4F348-A8E6-4E42-8EFF-05DB2967D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2C40-E6F6-48C8-A062-3C6B8508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6FAB-5CF1-47B7-A5BB-88CFEB0B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5849-077D-4BE9-BC23-DF767115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16151-2EBC-4C43-A7C1-D330C9B7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BEF2-EFE9-46DD-89AE-7BAF5078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98E3-7294-45A2-95C2-265EAF1C4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5296-2591-4C4F-8404-2AAB25B6251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586A-C17A-43CC-8673-C3C6DD95D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6B29-0EE2-434F-9D80-198B42779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084F-F183-49EB-8B52-4FAB821EA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97192-67BF-4EB1-A924-F49917B8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Сериализация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8CB5B-5576-46C0-A8F5-EA7A831A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Сериализация это процесс конвертирования структурированных данных в формат, удобный для хранения и передачи, с возможностью вернуть данные к исходной структуре (десериализировать).</a:t>
            </a:r>
            <a:endParaRPr lang="en-US" dirty="0"/>
          </a:p>
        </p:txBody>
      </p:sp>
      <p:pic>
        <p:nvPicPr>
          <p:cNvPr id="7" name="Content Placeholder 6" descr="Building Brick Wall with solid fill">
            <a:extLst>
              <a:ext uri="{FF2B5EF4-FFF2-40B4-BE49-F238E27FC236}">
                <a16:creationId xmlns:a16="http://schemas.microsoft.com/office/drawing/2014/main" id="{39DFCA3C-528B-49A4-B0F7-65FB65F064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18960" y="1328394"/>
            <a:ext cx="3749040" cy="3749040"/>
          </a:xfrm>
        </p:spPr>
      </p:pic>
    </p:spTree>
    <p:extLst>
      <p:ext uri="{BB962C8B-B14F-4D97-AF65-F5344CB8AC3E}">
        <p14:creationId xmlns:p14="http://schemas.microsoft.com/office/powerpoint/2010/main" val="36766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8ECCBD-3B7F-4685-A7F4-4B839E60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 (JavaScript Object Notation)</a:t>
            </a:r>
          </a:p>
        </p:txBody>
      </p:sp>
      <p:pic>
        <p:nvPicPr>
          <p:cNvPr id="3074" name="Picture 2" descr="JSON Format Example: JSON_TABLE function – IBM Developer">
            <a:extLst>
              <a:ext uri="{FF2B5EF4-FFF2-40B4-BE49-F238E27FC236}">
                <a16:creationId xmlns:a16="http://schemas.microsoft.com/office/drawing/2014/main" id="{B52902A3-F7B0-4001-ABE0-1B93B93FB9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24940"/>
            <a:ext cx="6858000" cy="37033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D3D763-D8F6-4846-967E-1F4A7DC8F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Стандарт индустрии для хранения и передачи данных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Лёгкий</a:t>
            </a:r>
          </a:p>
          <a:p>
            <a:pPr marL="285750" marR="0" lvl="0" indent="-285750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45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Понятный и человеку, и машине</a:t>
            </a:r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2DD3-1C3D-489B-8445-AE57AF13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0BAE0-8327-4E6D-B1D1-A69CF331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хранения объектов </a:t>
            </a:r>
            <a:r>
              <a:rPr lang="en-US" dirty="0"/>
              <a:t>Python </a:t>
            </a:r>
            <a:r>
              <a:rPr lang="ru-RU" dirty="0"/>
              <a:t>в долговременной памяти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0DE55-0201-4DCC-8DE9-742321D242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Сериализация в </a:t>
            </a:r>
            <a:r>
              <a:rPr lang="en-US" sz="5400" dirty="0">
                <a:latin typeface="JetBrains Mono" panose="02000009000000000000" pitchFamily="49" charset="0"/>
                <a:cs typeface="JetBrains Mono" panose="02000009000000000000" pitchFamily="49" charset="0"/>
              </a:rPr>
              <a:t>json</a:t>
            </a:r>
            <a:r>
              <a:rPr lang="en-US" sz="5400" dirty="0"/>
              <a:t> </a:t>
            </a:r>
            <a:r>
              <a:rPr lang="ru-RU" sz="5400" dirty="0"/>
              <a:t>и </a:t>
            </a:r>
            <a:r>
              <a:rPr lang="en-US" sz="5400" cap="none" dirty="0">
                <a:latin typeface="JetBrains Mono" panose="02000009000000000000" pitchFamily="49" charset="0"/>
                <a:cs typeface="JetBrains Mono" panose="02000009000000000000" pitchFamily="49" charset="0"/>
              </a:rPr>
              <a:t>pickle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4363-33EC-417B-B212-F57235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⇿ JSON ⇿ pickle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7C8FD92-DCBA-4BE2-BEA2-D1BA76163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2924" y="1903278"/>
          <a:ext cx="11106151" cy="37634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7138">
                  <a:extLst>
                    <a:ext uri="{9D8B030D-6E8A-4147-A177-3AD203B41FA5}">
                      <a16:colId xmlns:a16="http://schemas.microsoft.com/office/drawing/2014/main" val="3200008970"/>
                    </a:ext>
                  </a:extLst>
                </a:gridCol>
                <a:gridCol w="1479331">
                  <a:extLst>
                    <a:ext uri="{9D8B030D-6E8A-4147-A177-3AD203B41FA5}">
                      <a16:colId xmlns:a16="http://schemas.microsoft.com/office/drawing/2014/main" val="1905257465"/>
                    </a:ext>
                  </a:extLst>
                </a:gridCol>
                <a:gridCol w="2501853">
                  <a:extLst>
                    <a:ext uri="{9D8B030D-6E8A-4147-A177-3AD203B41FA5}">
                      <a16:colId xmlns:a16="http://schemas.microsoft.com/office/drawing/2014/main" val="3399085694"/>
                    </a:ext>
                  </a:extLst>
                </a:gridCol>
                <a:gridCol w="3917829">
                  <a:extLst>
                    <a:ext uri="{9D8B030D-6E8A-4147-A177-3AD203B41FA5}">
                      <a16:colId xmlns:a16="http://schemas.microsoft.com/office/drawing/2014/main" val="1101177242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Model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Year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Horsepower</a:t>
                      </a:r>
                    </a:p>
                  </a:txBody>
                  <a:tcPr marL="119915" marR="59958" marT="59958" marB="59958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Engine size</a:t>
                      </a:r>
                    </a:p>
                  </a:txBody>
                  <a:tcPr marL="119915" marR="59958" marT="59958" marB="59958"/>
                </a:tc>
                <a:extLst>
                  <a:ext uri="{0D108BD9-81ED-4DB2-BD59-A6C34878D82A}">
                    <a16:rowId xmlns:a16="http://schemas.microsoft.com/office/drawing/2014/main" val="4052748258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69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33265843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1.6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1993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102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1595 cm3 (97.3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171270517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75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976168565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1989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90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205449570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1.8 S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88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1781 cm3 (108.7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1677938114"/>
                  </a:ext>
                </a:extLst>
              </a:tr>
              <a:tr h="3960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53470343"/>
                  </a:ext>
                </a:extLst>
              </a:tr>
              <a:tr h="694301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 1.9 E Quattro Specs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1986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113</a:t>
                      </a:r>
                    </a:p>
                  </a:txBody>
                  <a:tcPr marL="119915" marR="14989" marT="59958" marB="5995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1847 cm3 (112.7 cu-in)</a:t>
                      </a:r>
                    </a:p>
                  </a:txBody>
                  <a:tcPr marL="119915" marR="14989" marT="59958" marB="59958" anchor="ctr"/>
                </a:tc>
                <a:extLst>
                  <a:ext uri="{0D108BD9-81ED-4DB2-BD59-A6C34878D82A}">
                    <a16:rowId xmlns:a16="http://schemas.microsoft.com/office/drawing/2014/main" val="384829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609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сериализация</vt:lpstr>
      <vt:lpstr>Сериализация</vt:lpstr>
      <vt:lpstr>JSON (JavaScript Object Notation)</vt:lpstr>
      <vt:lpstr>Pickle</vt:lpstr>
      <vt:lpstr>Сериализация в json и pickle</vt:lpstr>
      <vt:lpstr>CSV ⇿ JSON ⇿ pickle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Mikita Tsiarentsyeu</dc:creator>
  <cp:lastModifiedBy>Mikita Tsiarentsyeu</cp:lastModifiedBy>
  <cp:revision>1</cp:revision>
  <dcterms:created xsi:type="dcterms:W3CDTF">2022-05-29T08:51:00Z</dcterms:created>
  <dcterms:modified xsi:type="dcterms:W3CDTF">2022-05-29T08:56:56Z</dcterms:modified>
</cp:coreProperties>
</file>