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06" r:id="rId3"/>
    <p:sldId id="507" r:id="rId4"/>
    <p:sldId id="508" r:id="rId5"/>
    <p:sldId id="509" r:id="rId6"/>
    <p:sldId id="510" r:id="rId7"/>
    <p:sldId id="511" r:id="rId8"/>
    <p:sldId id="512" r:id="rId9"/>
    <p:sldId id="563" r:id="rId10"/>
    <p:sldId id="564" r:id="rId11"/>
    <p:sldId id="565" r:id="rId12"/>
    <p:sldId id="566" r:id="rId13"/>
    <p:sldId id="567" r:id="rId14"/>
    <p:sldId id="568" r:id="rId15"/>
    <p:sldId id="569" r:id="rId16"/>
    <p:sldId id="570" r:id="rId17"/>
    <p:sldId id="571" r:id="rId18"/>
    <p:sldId id="5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08C90A-9487-4507-9CFE-6BCD159B060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195781D-5B6C-4543-9DDC-05431B53C95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компонент проекта </a:t>
          </a:r>
          <a:r>
            <a:rPr lang="en-US" dirty="0">
              <a:latin typeface="Jura" pitchFamily="2" charset="0"/>
              <a:ea typeface="Jura" pitchFamily="2" charset="0"/>
            </a:rPr>
            <a:t>Django</a:t>
          </a:r>
        </a:p>
      </dgm:t>
    </dgm:pt>
    <dgm:pt modelId="{32DB9496-81AC-47A4-A950-82A0D924AFBA}" type="parTrans" cxnId="{F5952DCB-6FC5-41E2-B864-ADB45C4500C4}">
      <dgm:prSet/>
      <dgm:spPr/>
      <dgm:t>
        <a:bodyPr/>
        <a:lstStyle/>
        <a:p>
          <a:endParaRPr lang="en-US"/>
        </a:p>
      </dgm:t>
    </dgm:pt>
    <dgm:pt modelId="{8E462266-5C3A-4F29-8401-D2EA6CF9D891}" type="sibTrans" cxnId="{F5952DCB-6FC5-41E2-B864-ADB45C4500C4}">
      <dgm:prSet/>
      <dgm:spPr/>
      <dgm:t>
        <a:bodyPr/>
        <a:lstStyle/>
        <a:p>
          <a:endParaRPr lang="en-US"/>
        </a:p>
      </dgm:t>
    </dgm:pt>
    <dgm:pt modelId="{3BBD3037-D901-44A6-B210-C065F01EB88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представляет из себя папку с </a:t>
          </a:r>
          <a:r>
            <a:rPr lang="en-US" dirty="0">
              <a:latin typeface="Jura" pitchFamily="2" charset="0"/>
              <a:ea typeface="Jura" pitchFamily="2" charset="0"/>
            </a:rPr>
            <a:t>Python </a:t>
          </a:r>
          <a:r>
            <a:rPr lang="ru-RU" dirty="0">
              <a:latin typeface="Jura" pitchFamily="2" charset="0"/>
              <a:ea typeface="Jura" pitchFamily="2" charset="0"/>
            </a:rPr>
            <a:t>файлами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E337E2A-3F82-412C-9E46-F1EECE0F7FDF}" type="parTrans" cxnId="{D253880E-2B5A-4700-9B02-030680FDFDDC}">
      <dgm:prSet/>
      <dgm:spPr/>
      <dgm:t>
        <a:bodyPr/>
        <a:lstStyle/>
        <a:p>
          <a:endParaRPr lang="en-US"/>
        </a:p>
      </dgm:t>
    </dgm:pt>
    <dgm:pt modelId="{28C6A97D-01FE-4A82-8EBF-C1C1ABC325C8}" type="sibTrans" cxnId="{D253880E-2B5A-4700-9B02-030680FDFDDC}">
      <dgm:prSet/>
      <dgm:spPr/>
      <dgm:t>
        <a:bodyPr/>
        <a:lstStyle/>
        <a:p>
          <a:endParaRPr lang="en-US"/>
        </a:p>
      </dgm:t>
    </dgm:pt>
    <dgm:pt modelId="{91D97C2B-896F-439D-B9A7-12994AACEB3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каждый </a:t>
          </a:r>
          <a:r>
            <a:rPr lang="en-US" dirty="0">
              <a:latin typeface="Jura" pitchFamily="2" charset="0"/>
              <a:ea typeface="Jura" pitchFamily="2" charset="0"/>
            </a:rPr>
            <a:t>app </a:t>
          </a:r>
          <a:r>
            <a:rPr lang="ru-RU" dirty="0">
              <a:latin typeface="Jura" pitchFamily="2" charset="0"/>
              <a:ea typeface="Jura" pitchFamily="2" charset="0"/>
            </a:rPr>
            <a:t>отвечает за некоторый функционал сайта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F6D843B-7D0A-46CB-94C6-525024F6A8F8}" type="parTrans" cxnId="{6F9E1E4A-237F-441B-BE21-574A06D196FE}">
      <dgm:prSet/>
      <dgm:spPr/>
      <dgm:t>
        <a:bodyPr/>
        <a:lstStyle/>
        <a:p>
          <a:endParaRPr lang="en-US"/>
        </a:p>
      </dgm:t>
    </dgm:pt>
    <dgm:pt modelId="{14F7AD72-5677-40B2-A5EB-F979174F24AF}" type="sibTrans" cxnId="{6F9E1E4A-237F-441B-BE21-574A06D196FE}">
      <dgm:prSet/>
      <dgm:spPr/>
      <dgm:t>
        <a:bodyPr/>
        <a:lstStyle/>
        <a:p>
          <a:endParaRPr lang="en-US"/>
        </a:p>
      </dgm:t>
    </dgm:pt>
    <dgm:pt modelId="{9A700A12-CBA6-4421-8580-FAFED4FD7117}" type="pres">
      <dgm:prSet presAssocID="{AD08C90A-9487-4507-9CFE-6BCD159B0600}" presName="linear" presStyleCnt="0">
        <dgm:presLayoutVars>
          <dgm:animLvl val="lvl"/>
          <dgm:resizeHandles val="exact"/>
        </dgm:presLayoutVars>
      </dgm:prSet>
      <dgm:spPr/>
    </dgm:pt>
    <dgm:pt modelId="{89EDF399-3226-4C4E-BE27-401C630F178B}" type="pres">
      <dgm:prSet presAssocID="{4195781D-5B6C-4543-9DDC-05431B53C9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1F211C-7AFC-4E3D-BE73-4AC136C44E5E}" type="pres">
      <dgm:prSet presAssocID="{8E462266-5C3A-4F29-8401-D2EA6CF9D891}" presName="spacer" presStyleCnt="0"/>
      <dgm:spPr/>
    </dgm:pt>
    <dgm:pt modelId="{AD787066-CF3A-4E87-A52A-04AF242CAFF5}" type="pres">
      <dgm:prSet presAssocID="{3BBD3037-D901-44A6-B210-C065F01EB8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97C0A-351B-4A68-A373-51F0A904C267}" type="pres">
      <dgm:prSet presAssocID="{28C6A97D-01FE-4A82-8EBF-C1C1ABC325C8}" presName="spacer" presStyleCnt="0"/>
      <dgm:spPr/>
    </dgm:pt>
    <dgm:pt modelId="{8B6C99BC-E697-4F4A-BAE3-95AC85F02AA7}" type="pres">
      <dgm:prSet presAssocID="{91D97C2B-896F-439D-B9A7-12994AACEB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53880E-2B5A-4700-9B02-030680FDFDDC}" srcId="{AD08C90A-9487-4507-9CFE-6BCD159B0600}" destId="{3BBD3037-D901-44A6-B210-C065F01EB880}" srcOrd="1" destOrd="0" parTransId="{9E337E2A-3F82-412C-9E46-F1EECE0F7FDF}" sibTransId="{28C6A97D-01FE-4A82-8EBF-C1C1ABC325C8}"/>
    <dgm:cxn modelId="{294D4F34-9DB2-4214-A026-33DEF1A9A07C}" type="presOf" srcId="{91D97C2B-896F-439D-B9A7-12994AACEB34}" destId="{8B6C99BC-E697-4F4A-BAE3-95AC85F02AA7}" srcOrd="0" destOrd="0" presId="urn:microsoft.com/office/officeart/2005/8/layout/vList2"/>
    <dgm:cxn modelId="{6F9E1E4A-237F-441B-BE21-574A06D196FE}" srcId="{AD08C90A-9487-4507-9CFE-6BCD159B0600}" destId="{91D97C2B-896F-439D-B9A7-12994AACEB34}" srcOrd="2" destOrd="0" parTransId="{AF6D843B-7D0A-46CB-94C6-525024F6A8F8}" sibTransId="{14F7AD72-5677-40B2-A5EB-F979174F24AF}"/>
    <dgm:cxn modelId="{00A5A357-2D5B-45A2-A409-71F38EFD09C3}" type="presOf" srcId="{AD08C90A-9487-4507-9CFE-6BCD159B0600}" destId="{9A700A12-CBA6-4421-8580-FAFED4FD7117}" srcOrd="0" destOrd="0" presId="urn:microsoft.com/office/officeart/2005/8/layout/vList2"/>
    <dgm:cxn modelId="{F5952DCB-6FC5-41E2-B864-ADB45C4500C4}" srcId="{AD08C90A-9487-4507-9CFE-6BCD159B0600}" destId="{4195781D-5B6C-4543-9DDC-05431B53C955}" srcOrd="0" destOrd="0" parTransId="{32DB9496-81AC-47A4-A950-82A0D924AFBA}" sibTransId="{8E462266-5C3A-4F29-8401-D2EA6CF9D891}"/>
    <dgm:cxn modelId="{74F44DF0-BD16-4A7C-9CAA-798D3A346090}" type="presOf" srcId="{4195781D-5B6C-4543-9DDC-05431B53C955}" destId="{89EDF399-3226-4C4E-BE27-401C630F178B}" srcOrd="0" destOrd="0" presId="urn:microsoft.com/office/officeart/2005/8/layout/vList2"/>
    <dgm:cxn modelId="{9F67BCFE-CB17-442A-B8E4-39E020F89176}" type="presOf" srcId="{3BBD3037-D901-44A6-B210-C065F01EB880}" destId="{AD787066-CF3A-4E87-A52A-04AF242CAFF5}" srcOrd="0" destOrd="0" presId="urn:microsoft.com/office/officeart/2005/8/layout/vList2"/>
    <dgm:cxn modelId="{F1437170-AC0B-4F87-8022-18189AC925A7}" type="presParOf" srcId="{9A700A12-CBA6-4421-8580-FAFED4FD7117}" destId="{89EDF399-3226-4C4E-BE27-401C630F178B}" srcOrd="0" destOrd="0" presId="urn:microsoft.com/office/officeart/2005/8/layout/vList2"/>
    <dgm:cxn modelId="{7F26A487-21C3-4318-A1F3-05BA0B9F7831}" type="presParOf" srcId="{9A700A12-CBA6-4421-8580-FAFED4FD7117}" destId="{0F1F211C-7AFC-4E3D-BE73-4AC136C44E5E}" srcOrd="1" destOrd="0" presId="urn:microsoft.com/office/officeart/2005/8/layout/vList2"/>
    <dgm:cxn modelId="{89AABDE5-E174-4F4F-9531-1EFD163CA90C}" type="presParOf" srcId="{9A700A12-CBA6-4421-8580-FAFED4FD7117}" destId="{AD787066-CF3A-4E87-A52A-04AF242CAFF5}" srcOrd="2" destOrd="0" presId="urn:microsoft.com/office/officeart/2005/8/layout/vList2"/>
    <dgm:cxn modelId="{B5EEC019-5C83-41D8-A4C0-C4CD5141650E}" type="presParOf" srcId="{9A700A12-CBA6-4421-8580-FAFED4FD7117}" destId="{FB297C0A-351B-4A68-A373-51F0A904C267}" srcOrd="3" destOrd="0" presId="urn:microsoft.com/office/officeart/2005/8/layout/vList2"/>
    <dgm:cxn modelId="{07F68372-0D3B-4285-A02A-20200324D036}" type="presParOf" srcId="{9A700A12-CBA6-4421-8580-FAFED4FD7117}" destId="{8B6C99BC-E697-4F4A-BAE3-95AC85F02A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предоставляет слой для работы с данными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определяет структуру базы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позволяет делать запросы в бд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BE3601-4F16-4ABB-9EF2-EC7A047FC4D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37B6811-8ED7-4879-B535-BEE104A0651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max_length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9F64D975-C38D-49C4-9FD0-727B4730BBE6}" type="parTrans" cxnId="{7036D4EB-1A3B-442F-AB4B-C96E9912305E}">
      <dgm:prSet/>
      <dgm:spPr/>
      <dgm:t>
        <a:bodyPr/>
        <a:lstStyle/>
        <a:p>
          <a:endParaRPr lang="en-US"/>
        </a:p>
      </dgm:t>
    </dgm:pt>
    <dgm:pt modelId="{E184065C-DF2A-4A3A-ADC4-E0ADDBFF81CA}" type="sibTrans" cxnId="{7036D4EB-1A3B-442F-AB4B-C96E9912305E}">
      <dgm:prSet/>
      <dgm:spPr/>
      <dgm:t>
        <a:bodyPr/>
        <a:lstStyle/>
        <a:p>
          <a:endParaRPr lang="en-US"/>
        </a:p>
      </dgm:t>
    </dgm:pt>
    <dgm:pt modelId="{0CA41B4D-9B36-4D41-B178-E0771762C57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</a:p>
      </dgm:t>
    </dgm:pt>
    <dgm:pt modelId="{93715DB6-0FDA-4763-AFD8-CD02BD82C322}" type="parTrans" cxnId="{184405C6-8D91-424D-904C-D22E7ACF9CDF}">
      <dgm:prSet/>
      <dgm:spPr/>
      <dgm:t>
        <a:bodyPr/>
        <a:lstStyle/>
        <a:p>
          <a:endParaRPr lang="en-US"/>
        </a:p>
      </dgm:t>
    </dgm:pt>
    <dgm:pt modelId="{87A29863-D644-42FF-A15D-4DF1895E2948}" type="sibTrans" cxnId="{184405C6-8D91-424D-904C-D22E7ACF9CDF}">
      <dgm:prSet/>
      <dgm:spPr/>
      <dgm:t>
        <a:bodyPr/>
        <a:lstStyle/>
        <a:p>
          <a:endParaRPr lang="en-US"/>
        </a:p>
      </dgm:t>
    </dgm:pt>
    <dgm:pt modelId="{A69729BC-65FB-4E98-BC52-D04D50B0FD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blank</a:t>
          </a:r>
        </a:p>
      </dgm:t>
    </dgm:pt>
    <dgm:pt modelId="{357D1D01-D9A7-427A-B667-F39279D855EF}" type="parTrans" cxnId="{A21CE820-1437-4E88-A67C-2DBCB8F5006D}">
      <dgm:prSet/>
      <dgm:spPr/>
      <dgm:t>
        <a:bodyPr/>
        <a:lstStyle/>
        <a:p>
          <a:endParaRPr lang="en-US"/>
        </a:p>
      </dgm:t>
    </dgm:pt>
    <dgm:pt modelId="{825F1741-E9B1-462C-A2C8-29D7EEC10398}" type="sibTrans" cxnId="{A21CE820-1437-4E88-A67C-2DBCB8F5006D}">
      <dgm:prSet/>
      <dgm:spPr/>
      <dgm:t>
        <a:bodyPr/>
        <a:lstStyle/>
        <a:p>
          <a:endParaRPr lang="en-US"/>
        </a:p>
      </dgm:t>
    </dgm:pt>
    <dgm:pt modelId="{E2BC1651-2220-4657-8A80-91692DC74D9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choices</a:t>
          </a:r>
        </a:p>
      </dgm:t>
    </dgm:pt>
    <dgm:pt modelId="{BCCD32DC-45E1-42FD-8E59-FB42A65EB56E}" type="parTrans" cxnId="{65E29860-3D15-424D-9651-735C374442B8}">
      <dgm:prSet/>
      <dgm:spPr/>
      <dgm:t>
        <a:bodyPr/>
        <a:lstStyle/>
        <a:p>
          <a:endParaRPr lang="en-US"/>
        </a:p>
      </dgm:t>
    </dgm:pt>
    <dgm:pt modelId="{D8A32555-4399-4913-9163-73399B578734}" type="sibTrans" cxnId="{65E29860-3D15-424D-9651-735C374442B8}">
      <dgm:prSet/>
      <dgm:spPr/>
      <dgm:t>
        <a:bodyPr/>
        <a:lstStyle/>
        <a:p>
          <a:endParaRPr lang="en-US"/>
        </a:p>
      </dgm:t>
    </dgm:pt>
    <dgm:pt modelId="{66D41AB1-8E43-4C71-A2CE-96906879BF2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default</a:t>
          </a:r>
        </a:p>
      </dgm:t>
    </dgm:pt>
    <dgm:pt modelId="{E5B27255-0887-4FA0-89C4-082E32F7AA28}" type="parTrans" cxnId="{5D49EB83-EADB-4070-9C75-4B3B1D633844}">
      <dgm:prSet/>
      <dgm:spPr/>
      <dgm:t>
        <a:bodyPr/>
        <a:lstStyle/>
        <a:p>
          <a:endParaRPr lang="en-US"/>
        </a:p>
      </dgm:t>
    </dgm:pt>
    <dgm:pt modelId="{79C95707-BFA8-46EF-AA9F-75617E28E805}" type="sibTrans" cxnId="{5D49EB83-EADB-4070-9C75-4B3B1D633844}">
      <dgm:prSet/>
      <dgm:spPr/>
      <dgm:t>
        <a:bodyPr/>
        <a:lstStyle/>
        <a:p>
          <a:endParaRPr lang="en-US"/>
        </a:p>
      </dgm:t>
    </dgm:pt>
    <dgm:pt modelId="{9E14A254-3C19-4D10-9220-E5E60BDEF978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primary_key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8D8F9EB4-3BB5-4951-98C1-E4BCE86FD6BC}" type="parTrans" cxnId="{95535BDE-9C57-45CA-93DF-FA5EDC5AED25}">
      <dgm:prSet/>
      <dgm:spPr/>
      <dgm:t>
        <a:bodyPr/>
        <a:lstStyle/>
        <a:p>
          <a:endParaRPr lang="en-US"/>
        </a:p>
      </dgm:t>
    </dgm:pt>
    <dgm:pt modelId="{7385DF3A-A297-44ED-9112-DC4670FB99D9}" type="sibTrans" cxnId="{95535BDE-9C57-45CA-93DF-FA5EDC5AED25}">
      <dgm:prSet/>
      <dgm:spPr/>
      <dgm:t>
        <a:bodyPr/>
        <a:lstStyle/>
        <a:p>
          <a:endParaRPr lang="en-US"/>
        </a:p>
      </dgm:t>
    </dgm:pt>
    <dgm:pt modelId="{FE5E1C85-36AD-40DB-A173-7D76E63702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editable</a:t>
          </a:r>
        </a:p>
      </dgm:t>
    </dgm:pt>
    <dgm:pt modelId="{935EE88B-EAE1-46FF-B823-811618A78ED2}" type="parTrans" cxnId="{768B06D8-643D-4D23-A6DB-CFE90010DE52}">
      <dgm:prSet/>
      <dgm:spPr/>
      <dgm:t>
        <a:bodyPr/>
        <a:lstStyle/>
        <a:p>
          <a:endParaRPr lang="en-US"/>
        </a:p>
      </dgm:t>
    </dgm:pt>
    <dgm:pt modelId="{74E064F1-1903-4282-B944-E827C49E43FD}" type="sibTrans" cxnId="{768B06D8-643D-4D23-A6DB-CFE90010DE52}">
      <dgm:prSet/>
      <dgm:spPr/>
      <dgm:t>
        <a:bodyPr/>
        <a:lstStyle/>
        <a:p>
          <a:endParaRPr lang="en-US"/>
        </a:p>
      </dgm:t>
    </dgm:pt>
    <dgm:pt modelId="{6CDE1D88-23C6-44F0-A5D5-ED52450561E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unique</a:t>
          </a:r>
        </a:p>
      </dgm:t>
    </dgm:pt>
    <dgm:pt modelId="{D3B3E4D8-6657-4E43-9025-3FBB27344CE5}" type="parTrans" cxnId="{3BB4DB20-DC1E-44FE-96B7-3697DC9DFB5F}">
      <dgm:prSet/>
      <dgm:spPr/>
      <dgm:t>
        <a:bodyPr/>
        <a:lstStyle/>
        <a:p>
          <a:endParaRPr lang="en-US"/>
        </a:p>
      </dgm:t>
    </dgm:pt>
    <dgm:pt modelId="{D014B8CA-3751-47A3-A965-5E2217065FE7}" type="sibTrans" cxnId="{3BB4DB20-DC1E-44FE-96B7-3697DC9DFB5F}">
      <dgm:prSet/>
      <dgm:spPr/>
      <dgm:t>
        <a:bodyPr/>
        <a:lstStyle/>
        <a:p>
          <a:endParaRPr lang="en-US"/>
        </a:p>
      </dgm:t>
    </dgm:pt>
    <dgm:pt modelId="{B234F587-E631-4023-B617-64CA69049681}" type="pres">
      <dgm:prSet presAssocID="{E9BE3601-4F16-4ABB-9EF2-EC7A047FC4D0}" presName="vert0" presStyleCnt="0">
        <dgm:presLayoutVars>
          <dgm:dir/>
          <dgm:animOne val="branch"/>
          <dgm:animLvl val="lvl"/>
        </dgm:presLayoutVars>
      </dgm:prSet>
      <dgm:spPr/>
    </dgm:pt>
    <dgm:pt modelId="{54C81BB3-61F9-43F7-A7DE-42C3EEBCF4D5}" type="pres">
      <dgm:prSet presAssocID="{D37B6811-8ED7-4879-B535-BEE104A06512}" presName="thickLine" presStyleLbl="alignNode1" presStyleIdx="0" presStyleCnt="8"/>
      <dgm:spPr/>
    </dgm:pt>
    <dgm:pt modelId="{0AA8FFE8-27C2-41F6-9DB7-ECEB7375A018}" type="pres">
      <dgm:prSet presAssocID="{D37B6811-8ED7-4879-B535-BEE104A06512}" presName="horz1" presStyleCnt="0"/>
      <dgm:spPr/>
    </dgm:pt>
    <dgm:pt modelId="{EF3E05A3-08BC-43FB-AE4E-6F95A3B19BDB}" type="pres">
      <dgm:prSet presAssocID="{D37B6811-8ED7-4879-B535-BEE104A06512}" presName="tx1" presStyleLbl="revTx" presStyleIdx="0" presStyleCnt="8"/>
      <dgm:spPr/>
    </dgm:pt>
    <dgm:pt modelId="{5104176F-6616-4762-874C-F55100BF3520}" type="pres">
      <dgm:prSet presAssocID="{D37B6811-8ED7-4879-B535-BEE104A06512}" presName="vert1" presStyleCnt="0"/>
      <dgm:spPr/>
    </dgm:pt>
    <dgm:pt modelId="{E307C239-6440-4B59-BE0E-62C637080122}" type="pres">
      <dgm:prSet presAssocID="{0CA41B4D-9B36-4D41-B178-E0771762C572}" presName="thickLine" presStyleLbl="alignNode1" presStyleIdx="1" presStyleCnt="8"/>
      <dgm:spPr/>
    </dgm:pt>
    <dgm:pt modelId="{F210E023-B42D-4E0F-A977-10EF21FCDE2D}" type="pres">
      <dgm:prSet presAssocID="{0CA41B4D-9B36-4D41-B178-E0771762C572}" presName="horz1" presStyleCnt="0"/>
      <dgm:spPr/>
    </dgm:pt>
    <dgm:pt modelId="{B67E6539-6D64-4724-A94A-A47B5F78D909}" type="pres">
      <dgm:prSet presAssocID="{0CA41B4D-9B36-4D41-B178-E0771762C572}" presName="tx1" presStyleLbl="revTx" presStyleIdx="1" presStyleCnt="8"/>
      <dgm:spPr/>
    </dgm:pt>
    <dgm:pt modelId="{863C7B6B-A00C-4862-8CBB-56A14C590698}" type="pres">
      <dgm:prSet presAssocID="{0CA41B4D-9B36-4D41-B178-E0771762C572}" presName="vert1" presStyleCnt="0"/>
      <dgm:spPr/>
    </dgm:pt>
    <dgm:pt modelId="{6C0CD043-B4B7-4BCA-943D-AF47911692DF}" type="pres">
      <dgm:prSet presAssocID="{A69729BC-65FB-4E98-BC52-D04D50B0FD12}" presName="thickLine" presStyleLbl="alignNode1" presStyleIdx="2" presStyleCnt="8"/>
      <dgm:spPr/>
    </dgm:pt>
    <dgm:pt modelId="{5E7FFD5C-3A62-41E3-8F5A-743F3607B83B}" type="pres">
      <dgm:prSet presAssocID="{A69729BC-65FB-4E98-BC52-D04D50B0FD12}" presName="horz1" presStyleCnt="0"/>
      <dgm:spPr/>
    </dgm:pt>
    <dgm:pt modelId="{720342D2-48DF-40D8-8FBF-6EA6B58BC230}" type="pres">
      <dgm:prSet presAssocID="{A69729BC-65FB-4E98-BC52-D04D50B0FD12}" presName="tx1" presStyleLbl="revTx" presStyleIdx="2" presStyleCnt="8"/>
      <dgm:spPr/>
    </dgm:pt>
    <dgm:pt modelId="{97642FF1-1ADE-469E-AD71-A1B19D926638}" type="pres">
      <dgm:prSet presAssocID="{A69729BC-65FB-4E98-BC52-D04D50B0FD12}" presName="vert1" presStyleCnt="0"/>
      <dgm:spPr/>
    </dgm:pt>
    <dgm:pt modelId="{33042A86-5401-4A41-AC25-6DFD89B5918F}" type="pres">
      <dgm:prSet presAssocID="{E2BC1651-2220-4657-8A80-91692DC74D92}" presName="thickLine" presStyleLbl="alignNode1" presStyleIdx="3" presStyleCnt="8"/>
      <dgm:spPr/>
    </dgm:pt>
    <dgm:pt modelId="{EFDB889D-E6E9-4BF5-8AD1-D8A762A9DB77}" type="pres">
      <dgm:prSet presAssocID="{E2BC1651-2220-4657-8A80-91692DC74D92}" presName="horz1" presStyleCnt="0"/>
      <dgm:spPr/>
    </dgm:pt>
    <dgm:pt modelId="{3C2E5764-0627-4DA5-A5F1-9E5F0AFA82EF}" type="pres">
      <dgm:prSet presAssocID="{E2BC1651-2220-4657-8A80-91692DC74D92}" presName="tx1" presStyleLbl="revTx" presStyleIdx="3" presStyleCnt="8"/>
      <dgm:spPr/>
    </dgm:pt>
    <dgm:pt modelId="{AAE39F09-43A4-422E-B98C-6E26BC3BD0DF}" type="pres">
      <dgm:prSet presAssocID="{E2BC1651-2220-4657-8A80-91692DC74D92}" presName="vert1" presStyleCnt="0"/>
      <dgm:spPr/>
    </dgm:pt>
    <dgm:pt modelId="{D2B3BA18-1BDA-475D-85E9-D9AF2715DE33}" type="pres">
      <dgm:prSet presAssocID="{66D41AB1-8E43-4C71-A2CE-96906879BF21}" presName="thickLine" presStyleLbl="alignNode1" presStyleIdx="4" presStyleCnt="8"/>
      <dgm:spPr/>
    </dgm:pt>
    <dgm:pt modelId="{8784E3E0-9804-4A55-BF38-B7F127A9118B}" type="pres">
      <dgm:prSet presAssocID="{66D41AB1-8E43-4C71-A2CE-96906879BF21}" presName="horz1" presStyleCnt="0"/>
      <dgm:spPr/>
    </dgm:pt>
    <dgm:pt modelId="{37F662C6-B577-4988-8D6A-87BE41B7A47D}" type="pres">
      <dgm:prSet presAssocID="{66D41AB1-8E43-4C71-A2CE-96906879BF21}" presName="tx1" presStyleLbl="revTx" presStyleIdx="4" presStyleCnt="8"/>
      <dgm:spPr/>
    </dgm:pt>
    <dgm:pt modelId="{A4F1D76A-8C2D-4304-B5C4-8F53206A810D}" type="pres">
      <dgm:prSet presAssocID="{66D41AB1-8E43-4C71-A2CE-96906879BF21}" presName="vert1" presStyleCnt="0"/>
      <dgm:spPr/>
    </dgm:pt>
    <dgm:pt modelId="{FFC3D1FC-C4EB-4F55-A8D4-B4B4057F13FC}" type="pres">
      <dgm:prSet presAssocID="{FE5E1C85-36AD-40DB-A173-7D76E63702D7}" presName="thickLine" presStyleLbl="alignNode1" presStyleIdx="5" presStyleCnt="8"/>
      <dgm:spPr/>
    </dgm:pt>
    <dgm:pt modelId="{E6E0C7B3-3AD3-4AA2-A6E9-2BE99AC589C6}" type="pres">
      <dgm:prSet presAssocID="{FE5E1C85-36AD-40DB-A173-7D76E63702D7}" presName="horz1" presStyleCnt="0"/>
      <dgm:spPr/>
    </dgm:pt>
    <dgm:pt modelId="{00491B76-D126-4D97-B4C9-7A3865361A13}" type="pres">
      <dgm:prSet presAssocID="{FE5E1C85-36AD-40DB-A173-7D76E63702D7}" presName="tx1" presStyleLbl="revTx" presStyleIdx="5" presStyleCnt="8"/>
      <dgm:spPr/>
    </dgm:pt>
    <dgm:pt modelId="{0234D49D-3BFE-4A28-8422-0CF10DCE11D1}" type="pres">
      <dgm:prSet presAssocID="{FE5E1C85-36AD-40DB-A173-7D76E63702D7}" presName="vert1" presStyleCnt="0"/>
      <dgm:spPr/>
    </dgm:pt>
    <dgm:pt modelId="{BA4F1CC7-CBA1-411C-9837-D3F14662C6C8}" type="pres">
      <dgm:prSet presAssocID="{9E14A254-3C19-4D10-9220-E5E60BDEF978}" presName="thickLine" presStyleLbl="alignNode1" presStyleIdx="6" presStyleCnt="8"/>
      <dgm:spPr/>
    </dgm:pt>
    <dgm:pt modelId="{E3BD07F8-626A-4291-86D0-9B126A4EC97D}" type="pres">
      <dgm:prSet presAssocID="{9E14A254-3C19-4D10-9220-E5E60BDEF978}" presName="horz1" presStyleCnt="0"/>
      <dgm:spPr/>
    </dgm:pt>
    <dgm:pt modelId="{AA3943A0-4578-4D8C-B90A-29228AD2B8A7}" type="pres">
      <dgm:prSet presAssocID="{9E14A254-3C19-4D10-9220-E5E60BDEF978}" presName="tx1" presStyleLbl="revTx" presStyleIdx="6" presStyleCnt="8"/>
      <dgm:spPr/>
    </dgm:pt>
    <dgm:pt modelId="{B097C14A-391B-4B07-AC42-EDFC07CE6678}" type="pres">
      <dgm:prSet presAssocID="{9E14A254-3C19-4D10-9220-E5E60BDEF978}" presName="vert1" presStyleCnt="0"/>
      <dgm:spPr/>
    </dgm:pt>
    <dgm:pt modelId="{82383EC4-AB4F-43F5-B1CF-3AB2A97859DC}" type="pres">
      <dgm:prSet presAssocID="{6CDE1D88-23C6-44F0-A5D5-ED52450561E5}" presName="thickLine" presStyleLbl="alignNode1" presStyleIdx="7" presStyleCnt="8"/>
      <dgm:spPr/>
    </dgm:pt>
    <dgm:pt modelId="{4D72450F-ACBA-4360-9D62-6F8C8859C58E}" type="pres">
      <dgm:prSet presAssocID="{6CDE1D88-23C6-44F0-A5D5-ED52450561E5}" presName="horz1" presStyleCnt="0"/>
      <dgm:spPr/>
    </dgm:pt>
    <dgm:pt modelId="{F11EB26C-F2CD-466A-BE41-2EE2C9726A4D}" type="pres">
      <dgm:prSet presAssocID="{6CDE1D88-23C6-44F0-A5D5-ED52450561E5}" presName="tx1" presStyleLbl="revTx" presStyleIdx="7" presStyleCnt="8"/>
      <dgm:spPr/>
    </dgm:pt>
    <dgm:pt modelId="{8FABAFF8-D199-428C-8DF5-38F435B52FF9}" type="pres">
      <dgm:prSet presAssocID="{6CDE1D88-23C6-44F0-A5D5-ED52450561E5}" presName="vert1" presStyleCnt="0"/>
      <dgm:spPr/>
    </dgm:pt>
  </dgm:ptLst>
  <dgm:cxnLst>
    <dgm:cxn modelId="{37FAF700-D3D8-4619-9DC2-ACD15AA23FC0}" type="presOf" srcId="{66D41AB1-8E43-4C71-A2CE-96906879BF21}" destId="{37F662C6-B577-4988-8D6A-87BE41B7A47D}" srcOrd="0" destOrd="0" presId="urn:microsoft.com/office/officeart/2008/layout/LinedList"/>
    <dgm:cxn modelId="{3FACD70A-3151-43BC-AF49-9B8A711C74C1}" type="presOf" srcId="{E2BC1651-2220-4657-8A80-91692DC74D92}" destId="{3C2E5764-0627-4DA5-A5F1-9E5F0AFA82EF}" srcOrd="0" destOrd="0" presId="urn:microsoft.com/office/officeart/2008/layout/LinedList"/>
    <dgm:cxn modelId="{2D7ACE10-8CD0-4110-B5D7-888964FEF0DC}" type="presOf" srcId="{A69729BC-65FB-4E98-BC52-D04D50B0FD12}" destId="{720342D2-48DF-40D8-8FBF-6EA6B58BC230}" srcOrd="0" destOrd="0" presId="urn:microsoft.com/office/officeart/2008/layout/LinedList"/>
    <dgm:cxn modelId="{3BB4DB20-DC1E-44FE-96B7-3697DC9DFB5F}" srcId="{E9BE3601-4F16-4ABB-9EF2-EC7A047FC4D0}" destId="{6CDE1D88-23C6-44F0-A5D5-ED52450561E5}" srcOrd="7" destOrd="0" parTransId="{D3B3E4D8-6657-4E43-9025-3FBB27344CE5}" sibTransId="{D014B8CA-3751-47A3-A965-5E2217065FE7}"/>
    <dgm:cxn modelId="{A21CE820-1437-4E88-A67C-2DBCB8F5006D}" srcId="{E9BE3601-4F16-4ABB-9EF2-EC7A047FC4D0}" destId="{A69729BC-65FB-4E98-BC52-D04D50B0FD12}" srcOrd="2" destOrd="0" parTransId="{357D1D01-D9A7-427A-B667-F39279D855EF}" sibTransId="{825F1741-E9B1-462C-A2C8-29D7EEC10398}"/>
    <dgm:cxn modelId="{65E29860-3D15-424D-9651-735C374442B8}" srcId="{E9BE3601-4F16-4ABB-9EF2-EC7A047FC4D0}" destId="{E2BC1651-2220-4657-8A80-91692DC74D92}" srcOrd="3" destOrd="0" parTransId="{BCCD32DC-45E1-42FD-8E59-FB42A65EB56E}" sibTransId="{D8A32555-4399-4913-9163-73399B578734}"/>
    <dgm:cxn modelId="{EAAC7545-785D-4BFD-9944-64911E0B0033}" type="presOf" srcId="{FE5E1C85-36AD-40DB-A173-7D76E63702D7}" destId="{00491B76-D126-4D97-B4C9-7A3865361A13}" srcOrd="0" destOrd="0" presId="urn:microsoft.com/office/officeart/2008/layout/LinedList"/>
    <dgm:cxn modelId="{5B68D554-D466-42BC-A620-47447E7FB009}" type="presOf" srcId="{9E14A254-3C19-4D10-9220-E5E60BDEF978}" destId="{AA3943A0-4578-4D8C-B90A-29228AD2B8A7}" srcOrd="0" destOrd="0" presId="urn:microsoft.com/office/officeart/2008/layout/LinedList"/>
    <dgm:cxn modelId="{D888C881-A0BD-4161-BA6E-3C383BD36C6B}" type="presOf" srcId="{0CA41B4D-9B36-4D41-B178-E0771762C572}" destId="{B67E6539-6D64-4724-A94A-A47B5F78D909}" srcOrd="0" destOrd="0" presId="urn:microsoft.com/office/officeart/2008/layout/LinedList"/>
    <dgm:cxn modelId="{5D49EB83-EADB-4070-9C75-4B3B1D633844}" srcId="{E9BE3601-4F16-4ABB-9EF2-EC7A047FC4D0}" destId="{66D41AB1-8E43-4C71-A2CE-96906879BF21}" srcOrd="4" destOrd="0" parTransId="{E5B27255-0887-4FA0-89C4-082E32F7AA28}" sibTransId="{79C95707-BFA8-46EF-AA9F-75617E28E805}"/>
    <dgm:cxn modelId="{50241594-11D7-4057-BE97-651C7C2465B2}" type="presOf" srcId="{D37B6811-8ED7-4879-B535-BEE104A06512}" destId="{EF3E05A3-08BC-43FB-AE4E-6F95A3B19BDB}" srcOrd="0" destOrd="0" presId="urn:microsoft.com/office/officeart/2008/layout/LinedList"/>
    <dgm:cxn modelId="{3EA7D2BF-9C37-4204-913A-22CC97F6E846}" type="presOf" srcId="{E9BE3601-4F16-4ABB-9EF2-EC7A047FC4D0}" destId="{B234F587-E631-4023-B617-64CA69049681}" srcOrd="0" destOrd="0" presId="urn:microsoft.com/office/officeart/2008/layout/LinedList"/>
    <dgm:cxn modelId="{184405C6-8D91-424D-904C-D22E7ACF9CDF}" srcId="{E9BE3601-4F16-4ABB-9EF2-EC7A047FC4D0}" destId="{0CA41B4D-9B36-4D41-B178-E0771762C572}" srcOrd="1" destOrd="0" parTransId="{93715DB6-0FDA-4763-AFD8-CD02BD82C322}" sibTransId="{87A29863-D644-42FF-A15D-4DF1895E2948}"/>
    <dgm:cxn modelId="{768B06D8-643D-4D23-A6DB-CFE90010DE52}" srcId="{E9BE3601-4F16-4ABB-9EF2-EC7A047FC4D0}" destId="{FE5E1C85-36AD-40DB-A173-7D76E63702D7}" srcOrd="5" destOrd="0" parTransId="{935EE88B-EAE1-46FF-B823-811618A78ED2}" sibTransId="{74E064F1-1903-4282-B944-E827C49E43FD}"/>
    <dgm:cxn modelId="{95535BDE-9C57-45CA-93DF-FA5EDC5AED25}" srcId="{E9BE3601-4F16-4ABB-9EF2-EC7A047FC4D0}" destId="{9E14A254-3C19-4D10-9220-E5E60BDEF978}" srcOrd="6" destOrd="0" parTransId="{8D8F9EB4-3BB5-4951-98C1-E4BCE86FD6BC}" sibTransId="{7385DF3A-A297-44ED-9112-DC4670FB99D9}"/>
    <dgm:cxn modelId="{7036D4EB-1A3B-442F-AB4B-C96E9912305E}" srcId="{E9BE3601-4F16-4ABB-9EF2-EC7A047FC4D0}" destId="{D37B6811-8ED7-4879-B535-BEE104A06512}" srcOrd="0" destOrd="0" parTransId="{9F64D975-C38D-49C4-9FD0-727B4730BBE6}" sibTransId="{E184065C-DF2A-4A3A-ADC4-E0ADDBFF81CA}"/>
    <dgm:cxn modelId="{C29015EE-DCCE-4F1B-A6B3-516A15A9A66B}" type="presOf" srcId="{6CDE1D88-23C6-44F0-A5D5-ED52450561E5}" destId="{F11EB26C-F2CD-466A-BE41-2EE2C9726A4D}" srcOrd="0" destOrd="0" presId="urn:microsoft.com/office/officeart/2008/layout/LinedList"/>
    <dgm:cxn modelId="{21BBF34E-AA49-4576-B199-3BEEEF6EB3E1}" type="presParOf" srcId="{B234F587-E631-4023-B617-64CA69049681}" destId="{54C81BB3-61F9-43F7-A7DE-42C3EEBCF4D5}" srcOrd="0" destOrd="0" presId="urn:microsoft.com/office/officeart/2008/layout/LinedList"/>
    <dgm:cxn modelId="{055B2468-95E0-407A-8AB1-A37C180F0E68}" type="presParOf" srcId="{B234F587-E631-4023-B617-64CA69049681}" destId="{0AA8FFE8-27C2-41F6-9DB7-ECEB7375A018}" srcOrd="1" destOrd="0" presId="urn:microsoft.com/office/officeart/2008/layout/LinedList"/>
    <dgm:cxn modelId="{5B0873BB-3DC4-455F-B049-E991514D1001}" type="presParOf" srcId="{0AA8FFE8-27C2-41F6-9DB7-ECEB7375A018}" destId="{EF3E05A3-08BC-43FB-AE4E-6F95A3B19BDB}" srcOrd="0" destOrd="0" presId="urn:microsoft.com/office/officeart/2008/layout/LinedList"/>
    <dgm:cxn modelId="{B2ED5C34-E87B-46B6-BB0E-086DDECB61CD}" type="presParOf" srcId="{0AA8FFE8-27C2-41F6-9DB7-ECEB7375A018}" destId="{5104176F-6616-4762-874C-F55100BF3520}" srcOrd="1" destOrd="0" presId="urn:microsoft.com/office/officeart/2008/layout/LinedList"/>
    <dgm:cxn modelId="{3019FEF9-3AB3-4DF4-9660-3376DE291D59}" type="presParOf" srcId="{B234F587-E631-4023-B617-64CA69049681}" destId="{E307C239-6440-4B59-BE0E-62C637080122}" srcOrd="2" destOrd="0" presId="urn:microsoft.com/office/officeart/2008/layout/LinedList"/>
    <dgm:cxn modelId="{B8D1E989-12EC-4222-9098-E6B1F252E271}" type="presParOf" srcId="{B234F587-E631-4023-B617-64CA69049681}" destId="{F210E023-B42D-4E0F-A977-10EF21FCDE2D}" srcOrd="3" destOrd="0" presId="urn:microsoft.com/office/officeart/2008/layout/LinedList"/>
    <dgm:cxn modelId="{D191ED89-1A26-46EC-B25B-3C3F456DC971}" type="presParOf" srcId="{F210E023-B42D-4E0F-A977-10EF21FCDE2D}" destId="{B67E6539-6D64-4724-A94A-A47B5F78D909}" srcOrd="0" destOrd="0" presId="urn:microsoft.com/office/officeart/2008/layout/LinedList"/>
    <dgm:cxn modelId="{458B9DBC-FF7C-4054-A002-A8D212B67B05}" type="presParOf" srcId="{F210E023-B42D-4E0F-A977-10EF21FCDE2D}" destId="{863C7B6B-A00C-4862-8CBB-56A14C590698}" srcOrd="1" destOrd="0" presId="urn:microsoft.com/office/officeart/2008/layout/LinedList"/>
    <dgm:cxn modelId="{E9305BE5-2901-4838-A011-2368D891EDA6}" type="presParOf" srcId="{B234F587-E631-4023-B617-64CA69049681}" destId="{6C0CD043-B4B7-4BCA-943D-AF47911692DF}" srcOrd="4" destOrd="0" presId="urn:microsoft.com/office/officeart/2008/layout/LinedList"/>
    <dgm:cxn modelId="{A6DA093F-FC04-4D82-8411-C704CC80A25E}" type="presParOf" srcId="{B234F587-E631-4023-B617-64CA69049681}" destId="{5E7FFD5C-3A62-41E3-8F5A-743F3607B83B}" srcOrd="5" destOrd="0" presId="urn:microsoft.com/office/officeart/2008/layout/LinedList"/>
    <dgm:cxn modelId="{B6972A1B-7B6E-46A2-90FD-E2D8066408F4}" type="presParOf" srcId="{5E7FFD5C-3A62-41E3-8F5A-743F3607B83B}" destId="{720342D2-48DF-40D8-8FBF-6EA6B58BC230}" srcOrd="0" destOrd="0" presId="urn:microsoft.com/office/officeart/2008/layout/LinedList"/>
    <dgm:cxn modelId="{FA5E96A7-12D6-428C-83AE-4EA64E5BECC0}" type="presParOf" srcId="{5E7FFD5C-3A62-41E3-8F5A-743F3607B83B}" destId="{97642FF1-1ADE-469E-AD71-A1B19D926638}" srcOrd="1" destOrd="0" presId="urn:microsoft.com/office/officeart/2008/layout/LinedList"/>
    <dgm:cxn modelId="{65614430-D9A7-4036-BCBF-DC9530FDAAE5}" type="presParOf" srcId="{B234F587-E631-4023-B617-64CA69049681}" destId="{33042A86-5401-4A41-AC25-6DFD89B5918F}" srcOrd="6" destOrd="0" presId="urn:microsoft.com/office/officeart/2008/layout/LinedList"/>
    <dgm:cxn modelId="{D8FDFBC6-2262-4E22-87CE-42471B03A198}" type="presParOf" srcId="{B234F587-E631-4023-B617-64CA69049681}" destId="{EFDB889D-E6E9-4BF5-8AD1-D8A762A9DB77}" srcOrd="7" destOrd="0" presId="urn:microsoft.com/office/officeart/2008/layout/LinedList"/>
    <dgm:cxn modelId="{FC8D2B72-EDDC-426B-BC6C-2678DF1333C8}" type="presParOf" srcId="{EFDB889D-E6E9-4BF5-8AD1-D8A762A9DB77}" destId="{3C2E5764-0627-4DA5-A5F1-9E5F0AFA82EF}" srcOrd="0" destOrd="0" presId="urn:microsoft.com/office/officeart/2008/layout/LinedList"/>
    <dgm:cxn modelId="{870D2549-8F1B-4E44-8A93-8DC5C30B10F7}" type="presParOf" srcId="{EFDB889D-E6E9-4BF5-8AD1-D8A762A9DB77}" destId="{AAE39F09-43A4-422E-B98C-6E26BC3BD0DF}" srcOrd="1" destOrd="0" presId="urn:microsoft.com/office/officeart/2008/layout/LinedList"/>
    <dgm:cxn modelId="{E359FA60-FC3F-48A2-BDDD-3E55DEE9D812}" type="presParOf" srcId="{B234F587-E631-4023-B617-64CA69049681}" destId="{D2B3BA18-1BDA-475D-85E9-D9AF2715DE33}" srcOrd="8" destOrd="0" presId="urn:microsoft.com/office/officeart/2008/layout/LinedList"/>
    <dgm:cxn modelId="{9B3AB7D5-2FBD-4ED1-AA84-1C3689747A89}" type="presParOf" srcId="{B234F587-E631-4023-B617-64CA69049681}" destId="{8784E3E0-9804-4A55-BF38-B7F127A9118B}" srcOrd="9" destOrd="0" presId="urn:microsoft.com/office/officeart/2008/layout/LinedList"/>
    <dgm:cxn modelId="{D99B1893-FD2C-45C3-9C81-D72038F19355}" type="presParOf" srcId="{8784E3E0-9804-4A55-BF38-B7F127A9118B}" destId="{37F662C6-B577-4988-8D6A-87BE41B7A47D}" srcOrd="0" destOrd="0" presId="urn:microsoft.com/office/officeart/2008/layout/LinedList"/>
    <dgm:cxn modelId="{37090091-0729-4256-9D56-A4C83E1522AA}" type="presParOf" srcId="{8784E3E0-9804-4A55-BF38-B7F127A9118B}" destId="{A4F1D76A-8C2D-4304-B5C4-8F53206A810D}" srcOrd="1" destOrd="0" presId="urn:microsoft.com/office/officeart/2008/layout/LinedList"/>
    <dgm:cxn modelId="{823A201F-95E1-4108-A7EF-3E84FA67ED0F}" type="presParOf" srcId="{B234F587-E631-4023-B617-64CA69049681}" destId="{FFC3D1FC-C4EB-4F55-A8D4-B4B4057F13FC}" srcOrd="10" destOrd="0" presId="urn:microsoft.com/office/officeart/2008/layout/LinedList"/>
    <dgm:cxn modelId="{6126D6C2-0CBB-42B6-82C5-D09F764548D4}" type="presParOf" srcId="{B234F587-E631-4023-B617-64CA69049681}" destId="{E6E0C7B3-3AD3-4AA2-A6E9-2BE99AC589C6}" srcOrd="11" destOrd="0" presId="urn:microsoft.com/office/officeart/2008/layout/LinedList"/>
    <dgm:cxn modelId="{56D0DAF8-5724-445C-8D71-294FE9F959D6}" type="presParOf" srcId="{E6E0C7B3-3AD3-4AA2-A6E9-2BE99AC589C6}" destId="{00491B76-D126-4D97-B4C9-7A3865361A13}" srcOrd="0" destOrd="0" presId="urn:microsoft.com/office/officeart/2008/layout/LinedList"/>
    <dgm:cxn modelId="{D7961DB6-1247-486E-B6C6-9E45668F5F57}" type="presParOf" srcId="{E6E0C7B3-3AD3-4AA2-A6E9-2BE99AC589C6}" destId="{0234D49D-3BFE-4A28-8422-0CF10DCE11D1}" srcOrd="1" destOrd="0" presId="urn:microsoft.com/office/officeart/2008/layout/LinedList"/>
    <dgm:cxn modelId="{64BB9862-5C31-46B5-B02C-9BB14753200D}" type="presParOf" srcId="{B234F587-E631-4023-B617-64CA69049681}" destId="{BA4F1CC7-CBA1-411C-9837-D3F14662C6C8}" srcOrd="12" destOrd="0" presId="urn:microsoft.com/office/officeart/2008/layout/LinedList"/>
    <dgm:cxn modelId="{8E5D5C25-218A-47CC-BA33-A45F420FED0F}" type="presParOf" srcId="{B234F587-E631-4023-B617-64CA69049681}" destId="{E3BD07F8-626A-4291-86D0-9B126A4EC97D}" srcOrd="13" destOrd="0" presId="urn:microsoft.com/office/officeart/2008/layout/LinedList"/>
    <dgm:cxn modelId="{F08C5C0B-B96C-4231-AF59-3F50982DF458}" type="presParOf" srcId="{E3BD07F8-626A-4291-86D0-9B126A4EC97D}" destId="{AA3943A0-4578-4D8C-B90A-29228AD2B8A7}" srcOrd="0" destOrd="0" presId="urn:microsoft.com/office/officeart/2008/layout/LinedList"/>
    <dgm:cxn modelId="{FB846F87-EAE9-4A48-AF82-80AA0E556494}" type="presParOf" srcId="{E3BD07F8-626A-4291-86D0-9B126A4EC97D}" destId="{B097C14A-391B-4B07-AC42-EDFC07CE6678}" srcOrd="1" destOrd="0" presId="urn:microsoft.com/office/officeart/2008/layout/LinedList"/>
    <dgm:cxn modelId="{73E8C19A-CAF9-4658-8332-7C8D4B1372CF}" type="presParOf" srcId="{B234F587-E631-4023-B617-64CA69049681}" destId="{82383EC4-AB4F-43F5-B1CF-3AB2A97859DC}" srcOrd="14" destOrd="0" presId="urn:microsoft.com/office/officeart/2008/layout/LinedList"/>
    <dgm:cxn modelId="{E0277250-8308-4F55-9372-6B333C4043C5}" type="presParOf" srcId="{B234F587-E631-4023-B617-64CA69049681}" destId="{4D72450F-ACBA-4360-9D62-6F8C8859C58E}" srcOrd="15" destOrd="0" presId="urn:microsoft.com/office/officeart/2008/layout/LinedList"/>
    <dgm:cxn modelId="{E00BDED8-749D-438C-BBD7-C55D4A0A6C43}" type="presParOf" srcId="{4D72450F-ACBA-4360-9D62-6F8C8859C58E}" destId="{F11EB26C-F2CD-466A-BE41-2EE2C9726A4D}" srcOrd="0" destOrd="0" presId="urn:microsoft.com/office/officeart/2008/layout/LinedList"/>
    <dgm:cxn modelId="{667C9A89-1A34-4063-9198-42E3CAB0FDA6}" type="presParOf" srcId="{4D72450F-ACBA-4360-9D62-6F8C8859C58E}" destId="{8FABAFF8-D199-428C-8DF5-38F435B5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2974DD-086B-485B-A1CB-E1FBBB15FD0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56954E9-32E0-4872-B262-9C9A8573C44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9863E59-808D-4B17-A15A-13FACACDB2FA}" type="parTrans" cxnId="{59783F71-83EE-4826-B476-3428534AC1DB}">
      <dgm:prSet/>
      <dgm:spPr/>
      <dgm:t>
        <a:bodyPr/>
        <a:lstStyle/>
        <a:p>
          <a:endParaRPr lang="en-US"/>
        </a:p>
      </dgm:t>
    </dgm:pt>
    <dgm:pt modelId="{600816DA-8C45-4DE0-99C8-610828A6C49B}" type="sibTrans" cxnId="{59783F71-83EE-4826-B476-3428534AC1DB}">
      <dgm:prSet/>
      <dgm:spPr/>
      <dgm:t>
        <a:bodyPr/>
        <a:lstStyle/>
        <a:p>
          <a:endParaRPr lang="en-US"/>
        </a:p>
      </dgm:t>
    </dgm:pt>
    <dgm:pt modelId="{C6BAA163-C8A0-43B1-BB4C-62C3AA1F9B0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поля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901991D-5F66-455C-BAEC-981D6B237FA4}" type="parTrans" cxnId="{B23907B7-C9A7-4C7F-8F5A-FE4B3622D3A8}">
      <dgm:prSet/>
      <dgm:spPr/>
      <dgm:t>
        <a:bodyPr/>
        <a:lstStyle/>
        <a:p>
          <a:endParaRPr lang="en-US"/>
        </a:p>
      </dgm:t>
    </dgm:pt>
    <dgm:pt modelId="{E675D4CC-A472-43BB-8F80-F3AE6181934D}" type="sibTrans" cxnId="{B23907B7-C9A7-4C7F-8F5A-FE4B3622D3A8}">
      <dgm:prSet/>
      <dgm:spPr/>
      <dgm:t>
        <a:bodyPr/>
        <a:lstStyle/>
        <a:p>
          <a:endParaRPr lang="en-US"/>
        </a:p>
      </dgm:t>
    </dgm:pt>
    <dgm:pt modelId="{D17B4C60-B854-4573-8F50-AEDE3AC5883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 поля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7A5D77B-7918-48E0-B0B9-1B2A9A01EC4C}" type="parTrans" cxnId="{834C322E-F483-41CC-893E-10308E7A0B59}">
      <dgm:prSet/>
      <dgm:spPr/>
      <dgm:t>
        <a:bodyPr/>
        <a:lstStyle/>
        <a:p>
          <a:endParaRPr lang="en-US"/>
        </a:p>
      </dgm:t>
    </dgm:pt>
    <dgm:pt modelId="{ADEBC507-CE15-4488-9364-4C6F4C5F5A30}" type="sibTrans" cxnId="{834C322E-F483-41CC-893E-10308E7A0B59}">
      <dgm:prSet/>
      <dgm:spPr/>
      <dgm:t>
        <a:bodyPr/>
        <a:lstStyle/>
        <a:p>
          <a:endParaRPr lang="en-US"/>
        </a:p>
      </dgm:t>
    </dgm:pt>
    <dgm:pt modelId="{05BE7C5F-BB29-4065-AD3B-C5CA10F52EC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Удаление поля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0D54904-F7A6-4ED5-9F16-FEADD07B57CA}" type="parTrans" cxnId="{AD86F9F1-A674-4F6C-9375-FD3787BCEBB1}">
      <dgm:prSet/>
      <dgm:spPr/>
      <dgm:t>
        <a:bodyPr/>
        <a:lstStyle/>
        <a:p>
          <a:endParaRPr lang="en-US"/>
        </a:p>
      </dgm:t>
    </dgm:pt>
    <dgm:pt modelId="{3C402F93-AB25-4316-A65A-127EE08D1828}" type="sibTrans" cxnId="{AD86F9F1-A674-4F6C-9375-FD3787BCEBB1}">
      <dgm:prSet/>
      <dgm:spPr/>
      <dgm:t>
        <a:bodyPr/>
        <a:lstStyle/>
        <a:p>
          <a:endParaRPr lang="en-US"/>
        </a:p>
      </dgm:t>
    </dgm:pt>
    <dgm:pt modelId="{82231FD1-3483-48F4-9FC7-6451364E4869}" type="pres">
      <dgm:prSet presAssocID="{6E2974DD-086B-485B-A1CB-E1FBBB15FD00}" presName="vert0" presStyleCnt="0">
        <dgm:presLayoutVars>
          <dgm:dir/>
          <dgm:animOne val="branch"/>
          <dgm:animLvl val="lvl"/>
        </dgm:presLayoutVars>
      </dgm:prSet>
      <dgm:spPr/>
    </dgm:pt>
    <dgm:pt modelId="{2F167383-A2A2-45E7-882A-70A42734E6B0}" type="pres">
      <dgm:prSet presAssocID="{056954E9-32E0-4872-B262-9C9A8573C442}" presName="thickLine" presStyleLbl="alignNode1" presStyleIdx="0" presStyleCnt="4"/>
      <dgm:spPr/>
    </dgm:pt>
    <dgm:pt modelId="{48E219DF-34D1-4698-B0A2-9426C72692BD}" type="pres">
      <dgm:prSet presAssocID="{056954E9-32E0-4872-B262-9C9A8573C442}" presName="horz1" presStyleCnt="0"/>
      <dgm:spPr/>
    </dgm:pt>
    <dgm:pt modelId="{2C824599-8391-471E-A850-199CD451D70B}" type="pres">
      <dgm:prSet presAssocID="{056954E9-32E0-4872-B262-9C9A8573C442}" presName="tx1" presStyleLbl="revTx" presStyleIdx="0" presStyleCnt="4"/>
      <dgm:spPr/>
    </dgm:pt>
    <dgm:pt modelId="{93A508BD-3625-4FBF-8056-47940278B978}" type="pres">
      <dgm:prSet presAssocID="{056954E9-32E0-4872-B262-9C9A8573C442}" presName="vert1" presStyleCnt="0"/>
      <dgm:spPr/>
    </dgm:pt>
    <dgm:pt modelId="{40E6064E-D02C-4526-A4DB-6C92F062F9F8}" type="pres">
      <dgm:prSet presAssocID="{C6BAA163-C8A0-43B1-BB4C-62C3AA1F9B0F}" presName="thickLine" presStyleLbl="alignNode1" presStyleIdx="1" presStyleCnt="4"/>
      <dgm:spPr/>
    </dgm:pt>
    <dgm:pt modelId="{3CC57C2D-BDCF-4845-B4DD-B49743C55349}" type="pres">
      <dgm:prSet presAssocID="{C6BAA163-C8A0-43B1-BB4C-62C3AA1F9B0F}" presName="horz1" presStyleCnt="0"/>
      <dgm:spPr/>
    </dgm:pt>
    <dgm:pt modelId="{B9055761-9124-48D2-BB73-8AA66F83C084}" type="pres">
      <dgm:prSet presAssocID="{C6BAA163-C8A0-43B1-BB4C-62C3AA1F9B0F}" presName="tx1" presStyleLbl="revTx" presStyleIdx="1" presStyleCnt="4"/>
      <dgm:spPr/>
    </dgm:pt>
    <dgm:pt modelId="{4D2E5B36-0AB1-4BF5-A90E-2435F955850C}" type="pres">
      <dgm:prSet presAssocID="{C6BAA163-C8A0-43B1-BB4C-62C3AA1F9B0F}" presName="vert1" presStyleCnt="0"/>
      <dgm:spPr/>
    </dgm:pt>
    <dgm:pt modelId="{0242F1C0-36E1-4B74-A8FF-81E72F54D8B1}" type="pres">
      <dgm:prSet presAssocID="{D17B4C60-B854-4573-8F50-AEDE3AC58839}" presName="thickLine" presStyleLbl="alignNode1" presStyleIdx="2" presStyleCnt="4"/>
      <dgm:spPr/>
    </dgm:pt>
    <dgm:pt modelId="{70070C96-8281-46FA-BB98-645C83DA2BF7}" type="pres">
      <dgm:prSet presAssocID="{D17B4C60-B854-4573-8F50-AEDE3AC58839}" presName="horz1" presStyleCnt="0"/>
      <dgm:spPr/>
    </dgm:pt>
    <dgm:pt modelId="{D21DEA08-C862-4E67-ABCA-861A593080BF}" type="pres">
      <dgm:prSet presAssocID="{D17B4C60-B854-4573-8F50-AEDE3AC58839}" presName="tx1" presStyleLbl="revTx" presStyleIdx="2" presStyleCnt="4"/>
      <dgm:spPr/>
    </dgm:pt>
    <dgm:pt modelId="{54F6D618-AD7F-4BE7-926D-0378A253C231}" type="pres">
      <dgm:prSet presAssocID="{D17B4C60-B854-4573-8F50-AEDE3AC58839}" presName="vert1" presStyleCnt="0"/>
      <dgm:spPr/>
    </dgm:pt>
    <dgm:pt modelId="{7AFE6DCD-39D0-4377-BBA2-D3193AEFF434}" type="pres">
      <dgm:prSet presAssocID="{05BE7C5F-BB29-4065-AD3B-C5CA10F52EC5}" presName="thickLine" presStyleLbl="alignNode1" presStyleIdx="3" presStyleCnt="4"/>
      <dgm:spPr/>
    </dgm:pt>
    <dgm:pt modelId="{7373C73A-E65B-4557-A4F9-6EDF47A70167}" type="pres">
      <dgm:prSet presAssocID="{05BE7C5F-BB29-4065-AD3B-C5CA10F52EC5}" presName="horz1" presStyleCnt="0"/>
      <dgm:spPr/>
    </dgm:pt>
    <dgm:pt modelId="{A75101FE-07AF-4F95-AFF8-1BBBFED39EC7}" type="pres">
      <dgm:prSet presAssocID="{05BE7C5F-BB29-4065-AD3B-C5CA10F52EC5}" presName="tx1" presStyleLbl="revTx" presStyleIdx="3" presStyleCnt="4"/>
      <dgm:spPr/>
    </dgm:pt>
    <dgm:pt modelId="{0AD7F826-A5C4-4A50-85C6-E9DB361CCBC0}" type="pres">
      <dgm:prSet presAssocID="{05BE7C5F-BB29-4065-AD3B-C5CA10F52EC5}" presName="vert1" presStyleCnt="0"/>
      <dgm:spPr/>
    </dgm:pt>
  </dgm:ptLst>
  <dgm:cxnLst>
    <dgm:cxn modelId="{834C322E-F483-41CC-893E-10308E7A0B59}" srcId="{6E2974DD-086B-485B-A1CB-E1FBBB15FD00}" destId="{D17B4C60-B854-4573-8F50-AEDE3AC58839}" srcOrd="2" destOrd="0" parTransId="{C7A5D77B-7918-48E0-B0B9-1B2A9A01EC4C}" sibTransId="{ADEBC507-CE15-4488-9364-4C6F4C5F5A30}"/>
    <dgm:cxn modelId="{AE5FCF50-7D2D-4EE8-8D1B-E470A80F8343}" type="presOf" srcId="{056954E9-32E0-4872-B262-9C9A8573C442}" destId="{2C824599-8391-471E-A850-199CD451D70B}" srcOrd="0" destOrd="0" presId="urn:microsoft.com/office/officeart/2008/layout/LinedList"/>
    <dgm:cxn modelId="{59783F71-83EE-4826-B476-3428534AC1DB}" srcId="{6E2974DD-086B-485B-A1CB-E1FBBB15FD00}" destId="{056954E9-32E0-4872-B262-9C9A8573C442}" srcOrd="0" destOrd="0" parTransId="{69863E59-808D-4B17-A15A-13FACACDB2FA}" sibTransId="{600816DA-8C45-4DE0-99C8-610828A6C49B}"/>
    <dgm:cxn modelId="{724D1492-B9AE-420B-B298-D05B39BBD9D9}" type="presOf" srcId="{D17B4C60-B854-4573-8F50-AEDE3AC58839}" destId="{D21DEA08-C862-4E67-ABCA-861A593080BF}" srcOrd="0" destOrd="0" presId="urn:microsoft.com/office/officeart/2008/layout/LinedList"/>
    <dgm:cxn modelId="{B23907B7-C9A7-4C7F-8F5A-FE4B3622D3A8}" srcId="{6E2974DD-086B-485B-A1CB-E1FBBB15FD00}" destId="{C6BAA163-C8A0-43B1-BB4C-62C3AA1F9B0F}" srcOrd="1" destOrd="0" parTransId="{4901991D-5F66-455C-BAEC-981D6B237FA4}" sibTransId="{E675D4CC-A472-43BB-8F80-F3AE6181934D}"/>
    <dgm:cxn modelId="{AD86F9F1-A674-4F6C-9375-FD3787BCEBB1}" srcId="{6E2974DD-086B-485B-A1CB-E1FBBB15FD00}" destId="{05BE7C5F-BB29-4065-AD3B-C5CA10F52EC5}" srcOrd="3" destOrd="0" parTransId="{A0D54904-F7A6-4ED5-9F16-FEADD07B57CA}" sibTransId="{3C402F93-AB25-4316-A65A-127EE08D1828}"/>
    <dgm:cxn modelId="{05EB12F2-144A-4011-946C-0605462D945E}" type="presOf" srcId="{05BE7C5F-BB29-4065-AD3B-C5CA10F52EC5}" destId="{A75101FE-07AF-4F95-AFF8-1BBBFED39EC7}" srcOrd="0" destOrd="0" presId="urn:microsoft.com/office/officeart/2008/layout/LinedList"/>
    <dgm:cxn modelId="{68BEC6F6-EA1E-48CA-8AC7-174367CEE1A9}" type="presOf" srcId="{C6BAA163-C8A0-43B1-BB4C-62C3AA1F9B0F}" destId="{B9055761-9124-48D2-BB73-8AA66F83C084}" srcOrd="0" destOrd="0" presId="urn:microsoft.com/office/officeart/2008/layout/LinedList"/>
    <dgm:cxn modelId="{E65945FE-ECD4-4693-A7D6-F95F8C36E361}" type="presOf" srcId="{6E2974DD-086B-485B-A1CB-E1FBBB15FD00}" destId="{82231FD1-3483-48F4-9FC7-6451364E4869}" srcOrd="0" destOrd="0" presId="urn:microsoft.com/office/officeart/2008/layout/LinedList"/>
    <dgm:cxn modelId="{621AC519-BDD4-43ED-BDA8-22068C923D99}" type="presParOf" srcId="{82231FD1-3483-48F4-9FC7-6451364E4869}" destId="{2F167383-A2A2-45E7-882A-70A42734E6B0}" srcOrd="0" destOrd="0" presId="urn:microsoft.com/office/officeart/2008/layout/LinedList"/>
    <dgm:cxn modelId="{24F51FAE-513B-4B5E-92F8-5E20D4BE9646}" type="presParOf" srcId="{82231FD1-3483-48F4-9FC7-6451364E4869}" destId="{48E219DF-34D1-4698-B0A2-9426C72692BD}" srcOrd="1" destOrd="0" presId="urn:microsoft.com/office/officeart/2008/layout/LinedList"/>
    <dgm:cxn modelId="{AA7AF319-A37F-4207-9B2D-2C06A68B72C8}" type="presParOf" srcId="{48E219DF-34D1-4698-B0A2-9426C72692BD}" destId="{2C824599-8391-471E-A850-199CD451D70B}" srcOrd="0" destOrd="0" presId="urn:microsoft.com/office/officeart/2008/layout/LinedList"/>
    <dgm:cxn modelId="{EACE1EA3-4565-41C8-87E6-C2CDBBE2F38A}" type="presParOf" srcId="{48E219DF-34D1-4698-B0A2-9426C72692BD}" destId="{93A508BD-3625-4FBF-8056-47940278B978}" srcOrd="1" destOrd="0" presId="urn:microsoft.com/office/officeart/2008/layout/LinedList"/>
    <dgm:cxn modelId="{C47A9565-CCA3-41E8-A0CC-18DE85D5B63D}" type="presParOf" srcId="{82231FD1-3483-48F4-9FC7-6451364E4869}" destId="{40E6064E-D02C-4526-A4DB-6C92F062F9F8}" srcOrd="2" destOrd="0" presId="urn:microsoft.com/office/officeart/2008/layout/LinedList"/>
    <dgm:cxn modelId="{BED68695-41A9-479C-B18F-9EE84C9608D0}" type="presParOf" srcId="{82231FD1-3483-48F4-9FC7-6451364E4869}" destId="{3CC57C2D-BDCF-4845-B4DD-B49743C55349}" srcOrd="3" destOrd="0" presId="urn:microsoft.com/office/officeart/2008/layout/LinedList"/>
    <dgm:cxn modelId="{6BDDC4C8-42D7-43C4-AAE2-546779A5687C}" type="presParOf" srcId="{3CC57C2D-BDCF-4845-B4DD-B49743C55349}" destId="{B9055761-9124-48D2-BB73-8AA66F83C084}" srcOrd="0" destOrd="0" presId="urn:microsoft.com/office/officeart/2008/layout/LinedList"/>
    <dgm:cxn modelId="{BCEF4BDD-E0B6-4412-A4BF-AA6EBFB671FA}" type="presParOf" srcId="{3CC57C2D-BDCF-4845-B4DD-B49743C55349}" destId="{4D2E5B36-0AB1-4BF5-A90E-2435F955850C}" srcOrd="1" destOrd="0" presId="urn:microsoft.com/office/officeart/2008/layout/LinedList"/>
    <dgm:cxn modelId="{3C2A17BF-2FB6-48DA-9068-0C5EEB6B6EA6}" type="presParOf" srcId="{82231FD1-3483-48F4-9FC7-6451364E4869}" destId="{0242F1C0-36E1-4B74-A8FF-81E72F54D8B1}" srcOrd="4" destOrd="0" presId="urn:microsoft.com/office/officeart/2008/layout/LinedList"/>
    <dgm:cxn modelId="{0108198F-96C2-4C93-954E-7A99E9AD2C65}" type="presParOf" srcId="{82231FD1-3483-48F4-9FC7-6451364E4869}" destId="{70070C96-8281-46FA-BB98-645C83DA2BF7}" srcOrd="5" destOrd="0" presId="urn:microsoft.com/office/officeart/2008/layout/LinedList"/>
    <dgm:cxn modelId="{8AFF7E13-E5E9-4AE0-9BCC-167EBD341D4C}" type="presParOf" srcId="{70070C96-8281-46FA-BB98-645C83DA2BF7}" destId="{D21DEA08-C862-4E67-ABCA-861A593080BF}" srcOrd="0" destOrd="0" presId="urn:microsoft.com/office/officeart/2008/layout/LinedList"/>
    <dgm:cxn modelId="{06E7B2DF-80D8-433D-805A-2DDF4AAE3303}" type="presParOf" srcId="{70070C96-8281-46FA-BB98-645C83DA2BF7}" destId="{54F6D618-AD7F-4BE7-926D-0378A253C231}" srcOrd="1" destOrd="0" presId="urn:microsoft.com/office/officeart/2008/layout/LinedList"/>
    <dgm:cxn modelId="{E4874A8B-B1E7-42AC-8DD0-9BFF11A48FDF}" type="presParOf" srcId="{82231FD1-3483-48F4-9FC7-6451364E4869}" destId="{7AFE6DCD-39D0-4377-BBA2-D3193AEFF434}" srcOrd="6" destOrd="0" presId="urn:microsoft.com/office/officeart/2008/layout/LinedList"/>
    <dgm:cxn modelId="{EA8483BA-7F7C-4E71-91FC-8316516B70CB}" type="presParOf" srcId="{82231FD1-3483-48F4-9FC7-6451364E4869}" destId="{7373C73A-E65B-4557-A4F9-6EDF47A70167}" srcOrd="7" destOrd="0" presId="urn:microsoft.com/office/officeart/2008/layout/LinedList"/>
    <dgm:cxn modelId="{20A584FD-EEEE-4E77-8949-5939D87D4EB8}" type="presParOf" srcId="{7373C73A-E65B-4557-A4F9-6EDF47A70167}" destId="{A75101FE-07AF-4F95-AFF8-1BBBFED39EC7}" srcOrd="0" destOrd="0" presId="urn:microsoft.com/office/officeart/2008/layout/LinedList"/>
    <dgm:cxn modelId="{4B9279F7-7234-4C82-8660-FD30772DB1E6}" type="presParOf" srcId="{7373C73A-E65B-4557-A4F9-6EDF47A70167}" destId="{0AD7F826-A5C4-4A50-85C6-E9DB361CCB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DF399-3226-4C4E-BE27-401C630F178B}">
      <dsp:nvSpPr>
        <dsp:cNvPr id="0" name=""/>
        <dsp:cNvSpPr/>
      </dsp:nvSpPr>
      <dsp:spPr>
        <a:xfrm>
          <a:off x="0" y="519979"/>
          <a:ext cx="6858000" cy="136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компонент проекта </a:t>
          </a:r>
          <a:r>
            <a:rPr lang="en-US" sz="3500" kern="1200" dirty="0">
              <a:latin typeface="Jura" pitchFamily="2" charset="0"/>
              <a:ea typeface="Jura" pitchFamily="2" charset="0"/>
            </a:rPr>
            <a:t>Django</a:t>
          </a:r>
        </a:p>
      </dsp:txBody>
      <dsp:txXfrm>
        <a:off x="66592" y="586571"/>
        <a:ext cx="6724816" cy="1230962"/>
      </dsp:txXfrm>
    </dsp:sp>
    <dsp:sp modelId="{AD787066-CF3A-4E87-A52A-04AF242CAFF5}">
      <dsp:nvSpPr>
        <dsp:cNvPr id="0" name=""/>
        <dsp:cNvSpPr/>
      </dsp:nvSpPr>
      <dsp:spPr>
        <a:xfrm>
          <a:off x="0" y="1984926"/>
          <a:ext cx="6858000" cy="136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представляет из себя папку с </a:t>
          </a:r>
          <a:r>
            <a:rPr lang="en-US" sz="3500" kern="1200" dirty="0">
              <a:latin typeface="Jura" pitchFamily="2" charset="0"/>
              <a:ea typeface="Jura" pitchFamily="2" charset="0"/>
            </a:rPr>
            <a:t>Python </a:t>
          </a:r>
          <a:r>
            <a:rPr lang="ru-RU" sz="3500" kern="1200" dirty="0">
              <a:latin typeface="Jura" pitchFamily="2" charset="0"/>
              <a:ea typeface="Jura" pitchFamily="2" charset="0"/>
            </a:rPr>
            <a:t>файлами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6592" y="2051518"/>
        <a:ext cx="6724816" cy="1230962"/>
      </dsp:txXfrm>
    </dsp:sp>
    <dsp:sp modelId="{8B6C99BC-E697-4F4A-BAE3-95AC85F02AA7}">
      <dsp:nvSpPr>
        <dsp:cNvPr id="0" name=""/>
        <dsp:cNvSpPr/>
      </dsp:nvSpPr>
      <dsp:spPr>
        <a:xfrm>
          <a:off x="0" y="3449873"/>
          <a:ext cx="6858000" cy="136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каждый </a:t>
          </a:r>
          <a:r>
            <a:rPr lang="en-US" sz="3500" kern="1200" dirty="0">
              <a:latin typeface="Jura" pitchFamily="2" charset="0"/>
              <a:ea typeface="Jura" pitchFamily="2" charset="0"/>
            </a:rPr>
            <a:t>app </a:t>
          </a:r>
          <a:r>
            <a:rPr lang="ru-RU" sz="3500" kern="1200" dirty="0">
              <a:latin typeface="Jura" pitchFamily="2" charset="0"/>
              <a:ea typeface="Jura" pitchFamily="2" charset="0"/>
            </a:rPr>
            <a:t>отвечает за некоторый функционал сайта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6592" y="3516465"/>
        <a:ext cx="6724816" cy="1230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предоставляет слой для работы с данными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определяет структуру базы данных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позволяет делать запросы в бд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1BB3-61F9-43F7-A7DE-42C3EEBCF4D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05A3-08BC-43FB-AE4E-6F95A3B19BDB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max_length</a:t>
          </a:r>
          <a:endParaRPr lang="en-US" sz="29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0"/>
        <a:ext cx="6858000" cy="666750"/>
      </dsp:txXfrm>
    </dsp:sp>
    <dsp:sp modelId="{E307C239-6440-4B59-BE0E-62C637080122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6539-6D64-4724-A94A-A47B5F78D909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</a:p>
      </dsp:txBody>
      <dsp:txXfrm>
        <a:off x="0" y="666750"/>
        <a:ext cx="6858000" cy="666750"/>
      </dsp:txXfrm>
    </dsp:sp>
    <dsp:sp modelId="{6C0CD043-B4B7-4BCA-943D-AF47911692DF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42D2-48DF-40D8-8FBF-6EA6B58BC230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blank</a:t>
          </a:r>
        </a:p>
      </dsp:txBody>
      <dsp:txXfrm>
        <a:off x="0" y="1333500"/>
        <a:ext cx="6858000" cy="666750"/>
      </dsp:txXfrm>
    </dsp:sp>
    <dsp:sp modelId="{33042A86-5401-4A41-AC25-6DFD89B5918F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5764-0627-4DA5-A5F1-9E5F0AFA82EF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choices</a:t>
          </a:r>
        </a:p>
      </dsp:txBody>
      <dsp:txXfrm>
        <a:off x="0" y="2000250"/>
        <a:ext cx="6858000" cy="666750"/>
      </dsp:txXfrm>
    </dsp:sp>
    <dsp:sp modelId="{D2B3BA18-1BDA-475D-85E9-D9AF2715DE3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62C6-B577-4988-8D6A-87BE41B7A47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default</a:t>
          </a:r>
        </a:p>
      </dsp:txBody>
      <dsp:txXfrm>
        <a:off x="0" y="2667000"/>
        <a:ext cx="6858000" cy="666750"/>
      </dsp:txXfrm>
    </dsp:sp>
    <dsp:sp modelId="{FFC3D1FC-C4EB-4F55-A8D4-B4B4057F13FC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B76-D126-4D97-B4C9-7A3865361A13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editable</a:t>
          </a:r>
        </a:p>
      </dsp:txBody>
      <dsp:txXfrm>
        <a:off x="0" y="3333749"/>
        <a:ext cx="6858000" cy="666750"/>
      </dsp:txXfrm>
    </dsp:sp>
    <dsp:sp modelId="{BA4F1CC7-CBA1-411C-9837-D3F14662C6C8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43A0-4578-4D8C-B90A-29228AD2B8A7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primary_key</a:t>
          </a:r>
          <a:endParaRPr lang="en-US" sz="29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4000499"/>
        <a:ext cx="6858000" cy="666750"/>
      </dsp:txXfrm>
    </dsp:sp>
    <dsp:sp modelId="{82383EC4-AB4F-43F5-B1CF-3AB2A97859DC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B26C-F2CD-466A-BE41-2EE2C9726A4D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unique</a:t>
          </a:r>
        </a:p>
      </dsp:txBody>
      <dsp:txXfrm>
        <a:off x="0" y="4667249"/>
        <a:ext cx="6858000" cy="6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7383-A2A2-45E7-882A-70A42734E6B0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4599-8391-471E-A850-199CD451D70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Создание таблицы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6858000" cy="1333500"/>
      </dsp:txXfrm>
    </dsp:sp>
    <dsp:sp modelId="{40E6064E-D02C-4526-A4DB-6C92F062F9F8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5761-9124-48D2-BB73-8AA66F83C084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Создание поля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1333500"/>
        <a:ext cx="6858000" cy="1333500"/>
      </dsp:txXfrm>
    </dsp:sp>
    <dsp:sp modelId="{0242F1C0-36E1-4B74-A8FF-81E72F54D8B1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EA08-C862-4E67-ABCA-861A593080BF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Изменение поля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1333500"/>
      </dsp:txXfrm>
    </dsp:sp>
    <dsp:sp modelId="{7AFE6DCD-39D0-4377-BBA2-D3193AEFF434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01FE-07AF-4F95-AFF8-1BBBFED39EC7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Удаление поля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4000500"/>
        <a:ext cx="6858000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0A61-D371-63F3-4DBB-99A39C26C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78ADA-B80A-DC5A-3C1A-9989E509C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EFE77-9461-07CD-07FD-F3609E61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BA5E-73BC-4D79-AC5F-62538E1147E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D7C3-DD48-6F29-FA01-734BCD10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F9981-2FDA-3023-6F44-C2C18B13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7933-88AB-497C-9B27-95FFA5CF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9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4ACD-565B-1215-A11D-56E4D778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72B76-1541-B7DA-75AD-7D609A0A1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2B772-0DE3-3A9E-0323-DFB640AE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BA5E-73BC-4D79-AC5F-62538E1147E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3CFA-7B61-2562-49CC-3A130118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AC95E-F709-EE2B-5C27-8481434A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7933-88AB-497C-9B27-95FFA5CF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E538C-EA01-F584-5F24-521691B20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406B8-D5AC-DF99-C657-F280B1684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EED4-DE77-BC3C-9EEA-17618765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BA5E-73BC-4D79-AC5F-62538E1147E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C35CF-DD39-40BF-AD2F-2639B5B7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A818C-35E8-1D75-7C35-E7E3493A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7933-88AB-497C-9B27-95FFA5CF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1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22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4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89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6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3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08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90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ADB0-ABD7-DE5B-5460-DEB78C35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3824-3896-39E5-5E0C-688765F8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D73B-5C1C-E657-D669-0CA5520E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BA5E-73BC-4D79-AC5F-62538E1147E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4E974-B5C1-01C8-3238-64E90090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050C7-EA98-3309-E24C-7776AFFA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7933-88AB-497C-9B27-95FFA5CF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53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93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3009-E9C9-43AE-5165-97D52171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EA498-C5CF-6141-D649-473CDEEDC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6C823-7B22-2413-B7A8-2B7615E5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BA5E-73BC-4D79-AC5F-62538E1147E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1C4CA-A94F-D81F-E8D9-006D5EB5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6907B-703E-8358-828D-E3A668A2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7933-88AB-497C-9B27-95FFA5CF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BFC3-7E25-8DCF-4AC0-46FF7CC5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D251-7A03-4063-7291-6CAD76C54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B8A31-C6C1-C86D-4189-14C3A458D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598F3-956E-4B27-EFF8-C1BD7745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BA5E-73BC-4D79-AC5F-62538E1147E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3B315-FF71-F559-7D14-3F1386E5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12C2F-25D0-3D9A-A40D-906B4C6B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7933-88AB-497C-9B27-95FFA5CF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3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F3B2-D38C-03AD-8C2D-5C2BC890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DF1E9-C92C-ECBC-5461-1F66D1CD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8381A-0647-2769-7AFB-951AB6DD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E0AF3-8A6D-8576-8987-F95A1AB1B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6D25E-A0B1-26BF-610D-9A70D2752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90492-9FDC-853C-9881-A003E492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BA5E-73BC-4D79-AC5F-62538E1147E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F71F7-9D16-4D20-1C72-B75B27AC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C1E1F-8BEA-FFFF-ED57-412BAB7D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7933-88AB-497C-9B27-95FFA5CF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6C08-30CD-C27C-4A89-518A6FDE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62DD0-D3E1-8DA7-34A4-293567D2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BA5E-73BC-4D79-AC5F-62538E1147E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FC6A0-4BF7-81E7-1449-AC36556E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72C11-1C0F-EFA7-7762-C5B5CC36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7933-88AB-497C-9B27-95FFA5CF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9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0998B-24D9-B1F7-9005-0A7548C0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BA5E-73BC-4D79-AC5F-62538E1147E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5DC3A-7BF4-3174-54F7-8070904D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9CE53-A2BE-41C2-B868-CD87D327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7933-88AB-497C-9B27-95FFA5CF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6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FBA0-2215-A7A5-B91C-D27C0E38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1133-2991-DDE9-2DD1-7163049BB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D444A-8A7B-B54B-8DEE-173A04D2A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78792-9ECA-BB4C-51E8-D3943CF5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BA5E-73BC-4D79-AC5F-62538E1147E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7BC47-29E2-6BCF-607E-3AAF672B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11E0D-79E6-B727-23B5-3E72A8B2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7933-88AB-497C-9B27-95FFA5CF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5A36-699E-A1F4-14F5-A55552C1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84389-FF5B-801E-2F26-B7BDEEADD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8CE0C-1CD3-98B6-72D9-3F76C6A25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396FD-E099-F01C-E836-A2093B8F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BA5E-73BC-4D79-AC5F-62538E1147E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260C9-91C7-CAE6-0223-AFD88EFD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91A10-5E56-32BE-E9A0-778FB72E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7933-88AB-497C-9B27-95FFA5CF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8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6E1BA-9164-BC93-57A5-C9195FFF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EAB57-181A-D096-3AED-23641E778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C72C-F47C-16F4-86CE-607AB3482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BA5E-73BC-4D79-AC5F-62538E1147E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BFBFA-747C-EB4B-63A3-C3A57806F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D70D4-CD9D-22AE-386A-A039EF898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57933-88AB-497C-9B27-95FFA5CF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3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9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Установка</a:t>
            </a:r>
            <a:r>
              <a:rPr lang="en-US" sz="5400" dirty="0"/>
              <a:t> Django</a:t>
            </a:r>
            <a:br>
              <a:rPr lang="en-US" sz="5400" dirty="0"/>
            </a:br>
            <a:r>
              <a:rPr lang="en-US" sz="20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pip install </a:t>
            </a:r>
            <a:r>
              <a:rPr lang="en-US" sz="20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3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текст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5EF2EC-CFDF-43CF-94FD-8E665F7BC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3096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CharField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«Имя продукта»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«Смеркалось, жаркий день бледнел неуловимо...»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EmailField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smbd@smthng.com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3089931453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www.mysite.com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13695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9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числа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49C75D-BC79-4227-9BA3-B67EC37FEF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20066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IntegerField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-1,0,1,2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DecimalField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3.14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8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разное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050959-C0A7-4022-838B-9AFAEDD09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2551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AutoField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1,2,3…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68933025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BooleanField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True, False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DateTimeField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datetime(1960, 1, 1, 8, 0, 0)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5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BF6AB-EABE-447F-8A47-A7A45184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полей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9C3A9-F87D-4E05-A847-CDF0BF80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963A0C-09FE-4022-A74E-D99D6E9ED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6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Блог: модель и поля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321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D3A9A0-76B2-4725-8394-CBA72184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Миграции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9F9534-6084-4230-BB10-57617DEC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генерируют скрипты для изменения структуры базы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823C97-888B-4296-841F-B51416B087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78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Первоначальная (</a:t>
            </a:r>
            <a:r>
              <a:rPr lang="en-US" sz="2800" dirty="0"/>
              <a:t>initial) </a:t>
            </a:r>
            <a:r>
              <a:rPr lang="ru-RU" sz="2800" dirty="0"/>
              <a:t>миграция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makemigrations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создаёт пронумерованные файлы миграции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#использует существующие поля модели и таблицы базы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#файлы находятся в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/migrations/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выводит все миграции для всех приложений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#отмечает выполненные миграции - [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X]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migrate 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&lt;number&gt;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запускает все миграции, не выполненные на данный момент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#запускает конкретную миграцию для конкретного приложения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первая миграция для нового приложения Django, создаёт таблицы для моделей, определённых к этому времени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4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4800" dirty="0" err="1"/>
              <a:t>Блог</a:t>
            </a:r>
            <a:r>
              <a:rPr lang="en-US" sz="4800" dirty="0"/>
              <a:t>: </a:t>
            </a:r>
            <a:r>
              <a:rPr lang="en-US" sz="4800" dirty="0" err="1"/>
              <a:t>первоначальная</a:t>
            </a:r>
            <a:r>
              <a:rPr lang="en-US" sz="4800" dirty="0"/>
              <a:t> </a:t>
            </a:r>
            <a:r>
              <a:rPr lang="en-US" sz="4800" dirty="0" err="1"/>
              <a:t>миграция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2656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Создание проекта:</a:t>
            </a:r>
            <a:br>
              <a:rPr lang="ru-RU" sz="5400" dirty="0"/>
            </a:b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-admin </a:t>
            </a: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startproject</a:t>
            </a: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  <a:b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runserver</a:t>
            </a: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2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DC76-941F-4587-84EE-FF98FD48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Составные части проекта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084818-5BD3-4ADF-AB7C-9519BFF8D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manage.py </a:t>
            </a:r>
            <a:r>
              <a:rPr lang="en-US" sz="2000" dirty="0"/>
              <a:t>– </a:t>
            </a:r>
            <a:r>
              <a:rPr lang="ru-RU" sz="2000" dirty="0"/>
              <a:t>отвечает за запуск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init__.py </a:t>
            </a:r>
            <a:r>
              <a:rPr lang="en-US" sz="2000" dirty="0"/>
              <a:t>– </a:t>
            </a:r>
            <a:r>
              <a:rPr lang="ru-RU" sz="2000" dirty="0"/>
              <a:t>отмечает директорию, в которой лежат </a:t>
            </a:r>
            <a:r>
              <a:rPr lang="en-US" sz="2000" dirty="0"/>
              <a:t>python </a:t>
            </a:r>
            <a:r>
              <a:rPr lang="ru-RU" sz="2000" dirty="0"/>
              <a:t>файлы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asgi.py/wsgi.py </a:t>
            </a:r>
            <a:r>
              <a:rPr lang="en-US" sz="2000" dirty="0"/>
              <a:t>–</a:t>
            </a:r>
            <a:r>
              <a:rPr lang="ru-RU" sz="2000" dirty="0"/>
              <a:t> осуществляет взаимодействие приложения и сервера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settings.py </a:t>
            </a:r>
            <a:r>
              <a:rPr lang="en-US" sz="2000" dirty="0"/>
              <a:t>– </a:t>
            </a:r>
            <a:r>
              <a:rPr lang="ru-RU" sz="2000" dirty="0"/>
              <a:t>конфигурация для всего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urls.py </a:t>
            </a:r>
            <a:r>
              <a:rPr lang="en-US" sz="2000" dirty="0"/>
              <a:t>– </a:t>
            </a:r>
            <a:r>
              <a:rPr lang="ru-RU" sz="2000" dirty="0"/>
              <a:t>маршрутизация для всего сайта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801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5BE3D-3737-4C3B-ACAE-D8D641A9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Django (App)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310E1C-1D96-4668-9D3C-EE7A39FA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startapp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313658-7355-4CF0-9989-2D8A691771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995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965A3-B200-4C66-B976-51BDEA81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приложения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3AF015-AA78-4DB6-B7B7-C5AE2D21F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18712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960134587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01988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Файл или папка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Назначение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6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apps.py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контролирует настройки конкретного</a:t>
                      </a:r>
                      <a:r>
                        <a:rPr lang="en-US" dirty="0">
                          <a:latin typeface="Jura" pitchFamily="2" charset="0"/>
                        </a:rPr>
                        <a:t> app</a:t>
                      </a:r>
                      <a:endParaRPr lang="en-US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4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models.py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отвечает за работу с данными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admin.py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определяет интерфейс админа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1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urls.py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маршрутизация для приложения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views.py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логика представлений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tests.py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отвечает за </a:t>
                      </a:r>
                      <a:r>
                        <a:rPr lang="en-US" dirty="0">
                          <a:latin typeface="Jura" pitchFamily="2" charset="0"/>
                          <a:ea typeface="Jura" pitchFamily="2" charset="0"/>
                        </a:rPr>
                        <a:t>unit </a:t>
                      </a:r>
                      <a:r>
                        <a:rPr lang="ru-RU" dirty="0">
                          <a:latin typeface="Jura" pitchFamily="2" charset="0"/>
                          <a:ea typeface="Jura" pitchFamily="2" charset="0"/>
                        </a:rPr>
                        <a:t>тесты</a:t>
                      </a:r>
                      <a:endParaRPr lang="en-US" dirty="0">
                        <a:latin typeface="Jura" pitchFamily="2" charset="0"/>
                        <a:ea typeface="Jur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4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migrations/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файлы миграции базы данных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2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5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Запуск через </a:t>
            </a:r>
            <a:r>
              <a:rPr lang="en-US" sz="3200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245212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32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static</a:t>
            </a:r>
            <a:r>
              <a:rPr lang="en-US" sz="3200" dirty="0"/>
              <a:t> и </a:t>
            </a:r>
            <a:r>
              <a:rPr lang="en-US" sz="3200" dirty="0" err="1"/>
              <a:t>простейший</a:t>
            </a:r>
            <a:r>
              <a:rPr lang="en-US" sz="3200" dirty="0"/>
              <a:t> </a:t>
            </a:r>
            <a:r>
              <a:rPr lang="en-US" sz="3200" dirty="0" err="1"/>
              <a:t>сайт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django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59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710C1-A448-4920-AED3-C9A35842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Django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9ADB15-D453-45F3-B171-03717E4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класс, пронаследованный от django.db.models.Model, определяет поля базы через свои атрибуты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BDCFE7-A8DD-4C46-B1A5-E556BB560A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76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 модели с полями </a:t>
            </a:r>
            <a:r>
              <a:rPr lang="en-US" sz="2800" dirty="0"/>
              <a:t>title, subtitle, content,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#models.py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django.db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.Model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subtitle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=200)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content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.TextField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(blank=False)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image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.ImageField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upload_to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='uploads/')</a:t>
            </a:r>
          </a:p>
        </p:txBody>
      </p:sp>
    </p:spTree>
    <p:extLst>
      <p:ext uri="{BB962C8B-B14F-4D97-AF65-F5344CB8AC3E}">
        <p14:creationId xmlns:p14="http://schemas.microsoft.com/office/powerpoint/2010/main" val="351250410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Garamond</vt:lpstr>
      <vt:lpstr>JetBrains Mono</vt:lpstr>
      <vt:lpstr>Jura</vt:lpstr>
      <vt:lpstr>Office Theme</vt:lpstr>
      <vt:lpstr>SavonVTI</vt:lpstr>
      <vt:lpstr>Установка Django pip install django</vt:lpstr>
      <vt:lpstr>Создание проекта: django-admin startproject &lt;name&gt; python manage.py runserver</vt:lpstr>
      <vt:lpstr>Составные части проекта</vt:lpstr>
      <vt:lpstr>Приложение Django (App)</vt:lpstr>
      <vt:lpstr>Содержимое приложения</vt:lpstr>
      <vt:lpstr>Запуск через VS Code</vt:lpstr>
      <vt:lpstr>static и простейший сайт на django</vt:lpstr>
      <vt:lpstr>Модель Django </vt:lpstr>
      <vt:lpstr>Пример модели с полями title, subtitle, content, image</vt:lpstr>
      <vt:lpstr>Типы полей: текст</vt:lpstr>
      <vt:lpstr>Типы полей: числа</vt:lpstr>
      <vt:lpstr>Типы полей: разное</vt:lpstr>
      <vt:lpstr>Параметры полей</vt:lpstr>
      <vt:lpstr>Блог: модель и поля</vt:lpstr>
      <vt:lpstr>Миграции </vt:lpstr>
      <vt:lpstr>Первоначальная (initial) миграция</vt:lpstr>
      <vt:lpstr>Блог: первоначальная миграция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Django pip install django</dc:title>
  <dc:creator>Mikita Tsiarentsyeu</dc:creator>
  <cp:lastModifiedBy>Mikita Tsiarentsyeu</cp:lastModifiedBy>
  <cp:revision>1</cp:revision>
  <dcterms:created xsi:type="dcterms:W3CDTF">2022-07-10T08:53:49Z</dcterms:created>
  <dcterms:modified xsi:type="dcterms:W3CDTF">2022-07-10T08:54:09Z</dcterms:modified>
</cp:coreProperties>
</file>