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исключая символ </a:t>
          </a:r>
          <a:r>
            <a:rPr lang="en-US" sz="2300" kern="1200" dirty="0"/>
            <a:t>/</a:t>
          </a:r>
        </a:p>
      </dsp:txBody>
      <dsp:txXfrm>
        <a:off x="0" y="469"/>
        <a:ext cx="10058399" cy="769749"/>
      </dsp:txXfrm>
    </dsp:sp>
    <dsp:sp modelId="{911FD818-44A7-446F-80DA-536D7F38F93C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300" kern="1200" dirty="0"/>
            <a:t> – </a:t>
          </a:r>
          <a:r>
            <a:rPr lang="ru-RU" sz="2300" kern="1200" dirty="0"/>
            <a:t>положительное целое число и ноль</a:t>
          </a:r>
          <a:endParaRPr lang="en-US" sz="2300" kern="1200" dirty="0"/>
        </a:p>
      </dsp:txBody>
      <dsp:txXfrm>
        <a:off x="0" y="770219"/>
        <a:ext cx="10058399" cy="769749"/>
      </dsp:txXfrm>
    </dsp:sp>
    <dsp:sp modelId="{FB3ED372-3477-4BBE-A240-1B7CC42D2C53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300" kern="1200" dirty="0"/>
            <a:t> – </a:t>
          </a:r>
          <a:r>
            <a:rPr lang="ru-RU" sz="2300" kern="1200" dirty="0"/>
            <a:t>любые буквы и числа плюс символы </a:t>
          </a:r>
          <a:r>
            <a:rPr lang="en-US" sz="2300" kern="1200" dirty="0"/>
            <a:t>_ </a:t>
          </a:r>
          <a:r>
            <a:rPr lang="ru-RU" sz="2300" kern="1200" dirty="0"/>
            <a:t>и –</a:t>
          </a:r>
          <a:endParaRPr lang="en-US" sz="2300" kern="1200" dirty="0"/>
        </a:p>
      </dsp:txBody>
      <dsp:txXfrm>
        <a:off x="0" y="1539968"/>
        <a:ext cx="10058399" cy="769749"/>
      </dsp:txXfrm>
    </dsp:sp>
    <dsp:sp modelId="{D8E63406-5F14-4684-8EA4-319E324CCCA8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300" kern="1200" dirty="0"/>
            <a:t> – </a:t>
          </a:r>
          <a:r>
            <a:rPr lang="ru-RU" sz="2300" kern="1200" dirty="0"/>
            <a:t>айди в нижнем регистре, символы-разделители включены</a:t>
          </a:r>
          <a:endParaRPr lang="en-US" sz="2300" kern="1200" dirty="0"/>
        </a:p>
      </dsp:txBody>
      <dsp:txXfrm>
        <a:off x="0" y="2309718"/>
        <a:ext cx="10058399" cy="769749"/>
      </dsp:txXfrm>
    </dsp:sp>
    <dsp:sp modelId="{8563EBF4-E093-4DC1-B0D6-E384303F0CDB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включая символ </a:t>
          </a:r>
          <a:r>
            <a:rPr lang="en-US" sz="2300" kern="1200" dirty="0"/>
            <a:t>/</a:t>
          </a:r>
        </a:p>
      </dsp:txBody>
      <dsp:txXfrm>
        <a:off x="0" y="3079467"/>
        <a:ext cx="10058399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32B6-2FEB-AC46-D0E7-015C2279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E206-088C-13F5-4A48-7551A27DC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AE52-BEC1-865A-27AE-5B2041F9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B204-B1DC-E0BA-5230-772728A5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A40D-591C-20E2-F5F0-902AC549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9D10-0B4E-04CA-52DA-D845794F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3C7A3-4305-AD3A-C8DF-3D4DAE2C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9644-A793-12D3-B1E7-E53F97B6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0BBF-5603-B64F-3B37-53EB1DDB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98B3-E02D-BBEF-968A-2028F548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81F4C-EAD9-2320-A847-42FF0248A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137B0-AB76-F742-7FFB-95FCA999D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018B-5C19-1E89-EBEE-530C040C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2878C-151C-434D-0485-AE1C4726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9147-212D-5833-0559-E02E979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44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2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30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5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5595-BAB2-40F0-1036-7F42DEB6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69A3-1F7D-E861-9E7D-46AC6CFE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A4BD-0508-F00A-F459-60FAC8EE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CAE4-B1DA-E68F-F276-F22E0C3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54C1-8489-2B54-61D2-546E4830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3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04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9157-F062-0343-B1F2-E41653B0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611F-7E27-6954-5976-912D08A9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D026-2634-078E-D022-DB479065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16E6-03B7-BD09-2DCA-6F702DBC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6D90-9775-0864-EAF5-0CD83E36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D615-BBA8-8671-D6E6-ADC058DB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1BEF-22F0-C7E9-1683-3EA8FA86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7CDB2-18CE-F457-B03B-2D59AC7C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F099B-00E7-D18D-2525-9C7CA919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FCE6-5260-CDD4-C311-4134E19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A3C4-C30F-E938-75AE-CC1E7CD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6943-CFFA-45DD-7344-FFE6A066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5243-1645-934F-D101-E2C201DF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790A3-13F4-1A37-459A-C7D5AFFA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90CF3-DCE9-C24F-7617-78495FF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C691F-BDEA-3642-C856-E05970CA3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3DE68-4B6C-775A-B544-A93FB044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6A194-25F5-E51B-7E5C-5765291E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6422B-A6B9-E5C9-9908-93367D8B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A71E-296D-60CB-D500-95FE608E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21B3-6AE1-AA93-904D-EF8E6102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C096B-09BA-0A36-2930-95BBF3DF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F360-6BFA-5A6B-7193-B7ED6D67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8F6B0-2271-7833-F5A7-9F23E909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61AE4-A35F-12E6-82BA-02D97792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1E647-BF75-1C94-32A4-B4FD6EAC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F6B-E69C-5EEF-F6DF-6A68D42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C044-B093-82E8-318A-48AEA3A0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7AE82-4FE5-5969-47BA-79D26D64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A1F6C-F81B-44F3-6ED3-20DC7F31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0C35-E8C2-D890-6914-B7821702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9C8A-3AF2-1FFE-3374-7DEA57BB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FD05-78D3-9D08-6125-CBB93722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90937-7469-C422-5B1A-24B28DFE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50C56-21FF-9152-CFD7-9FAB6B70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AD99-A0B5-A232-2694-BA01D74D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E1315-8EBF-A144-F31C-1F4B086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5CC8-399C-4420-032A-33D55D96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81AE1-7398-7004-6992-75ABFBF2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CCBA-12DA-B67C-C0BD-8923E324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A954-2194-2C67-8E58-3BC73683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1E34-560D-48B4-B472-CA7EC87F1777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6155-E8B8-4846-C4F2-0BDFDB666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B2BB-EB87-3CA2-59FC-DE76059B5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5918-0C84-429F-B02B-5B6D4B0E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интерфейс</a:t>
            </a:r>
            <a:r>
              <a:rPr lang="en-US" sz="5400" dirty="0"/>
              <a:t> </a:t>
            </a:r>
            <a:r>
              <a:rPr lang="en-US" sz="5400" dirty="0" err="1"/>
              <a:t>админа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352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Django ORM</a:t>
            </a:r>
          </a:p>
        </p:txBody>
      </p:sp>
    </p:spTree>
    <p:extLst>
      <p:ext uri="{BB962C8B-B14F-4D97-AF65-F5344CB8AC3E}">
        <p14:creationId xmlns:p14="http://schemas.microsoft.com/office/powerpoint/2010/main" val="402327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конвертер пути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параметр представления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/>
              <a:t>– </a:t>
            </a:r>
            <a:r>
              <a:rPr lang="ru-RU" dirty="0"/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0497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Блог: интерфейс админа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интерфейс админа</dc:title>
  <dc:creator>Mikita Tsiarentsyeu</dc:creator>
  <cp:lastModifiedBy>Mikita Tsiarentsyeu</cp:lastModifiedBy>
  <cp:revision>1</cp:revision>
  <dcterms:created xsi:type="dcterms:W3CDTF">2022-07-16T09:08:26Z</dcterms:created>
  <dcterms:modified xsi:type="dcterms:W3CDTF">2022-07-16T09:08:54Z</dcterms:modified>
</cp:coreProperties>
</file>