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3" r:id="rId3"/>
    <p:sldId id="655" r:id="rId4"/>
    <p:sldId id="304" r:id="rId5"/>
    <p:sldId id="30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960AD356-DA03-4C65-9A52-E5E5B0761746}">
      <dgm:prSet phldrT="[Text]"/>
      <dgm:spPr/>
      <dgm:t>
        <a:bodyPr/>
        <a:lstStyle/>
        <a:p>
          <a:endParaRPr lang="en-US" dirty="0"/>
        </a:p>
      </dgm:t>
    </dgm:pt>
    <dgm:pt modelId="{5C063A65-35F0-4025-9B17-27B2515F2AE3}" type="parTrans" cxnId="{A7215A62-FA9F-4CDE-8FB9-E5B85E173AA7}">
      <dgm:prSet/>
      <dgm:spPr/>
      <dgm:t>
        <a:bodyPr/>
        <a:lstStyle/>
        <a:p>
          <a:endParaRPr lang="en-US"/>
        </a:p>
      </dgm:t>
    </dgm:pt>
    <dgm:pt modelId="{909E9B90-2FF6-47CE-BB9E-A1F5470BA14B}" type="sibTrans" cxnId="{A7215A62-FA9F-4CDE-8FB9-E5B85E173AA7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Отсеивание дубликатов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Абстракция математического множества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Проверка на равенство без учёта порядка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A7215A62-FA9F-4CDE-8FB9-E5B85E173AA7}" srcId="{8A2B085F-DC84-4BB6-8113-4116E80B39F5}" destId="{960AD356-DA03-4C65-9A52-E5E5B0761746}" srcOrd="1" destOrd="0" parTransId="{5C063A65-35F0-4025-9B17-27B2515F2AE3}" sibTransId="{909E9B90-2FF6-47CE-BB9E-A1F5470BA14B}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361152"/>
                <a:satOff val="1351"/>
                <a:lumOff val="-2941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2361152"/>
                <a:satOff val="1351"/>
                <a:lumOff val="-294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2361152"/>
                <a:satOff val="1351"/>
                <a:lumOff val="-294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Абстракция математического множества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722303"/>
                <a:satOff val="2701"/>
                <a:lumOff val="-5883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4722303"/>
                <a:satOff val="2701"/>
                <a:lumOff val="-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4722303"/>
                <a:satOff val="2701"/>
                <a:lumOff val="-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Отсеивание дубликатов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alpha val="50000"/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50000"/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Jura" pitchFamily="2" charset="0"/>
              <a:ea typeface="Jura" pitchFamily="2" charset="0"/>
            </a:rPr>
            <a:t>Проверка на равенство без учёта порядка</a:t>
          </a:r>
          <a:endParaRPr lang="en-US" sz="1000" kern="1200" dirty="0">
            <a:latin typeface="Jura" pitchFamily="2" charset="0"/>
            <a:ea typeface="Jura" pitchFamily="2" charset="0"/>
          </a:endParaRPr>
        </a:p>
      </dsp:txBody>
      <dsp:txXfrm>
        <a:off x="1003746" y="3686527"/>
        <a:ext cx="1158401" cy="115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DE7-2828-469B-A688-E3254EA59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E7C73-0526-41F3-A23D-799ABFE6F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BDA9-7FB6-40D1-AD2E-4365A0FB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28E-55E2-4035-8922-FAD9FC6C3A4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9374-900F-494D-9F41-89A565A6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5666-6010-4EED-A08A-198DF88C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5E98-C6EC-4815-9ECE-C6CF0470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6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ACC4-CEF4-4F0F-9F7E-172E69EC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B1DCE-35B9-4AFA-B5B7-293B03B3F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6E81-8B49-43B6-8F42-EE52D2F5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28E-55E2-4035-8922-FAD9FC6C3A4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781A6-C032-47FD-B00A-CF876801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FFD3-1AA5-44B7-B292-8ED9F743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5E98-C6EC-4815-9ECE-C6CF0470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2FEC2-1EF3-48BD-B96D-7BCD378FD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1AA66-E5AD-460F-BB77-31FC040F3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E14D3-B4A5-4796-9199-B3FC0636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28E-55E2-4035-8922-FAD9FC6C3A4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35EAF-37FA-401E-A624-C7D7E95C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2AD84-DF81-401A-8DA5-B2CCBD52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5E98-C6EC-4815-9ECE-C6CF0470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81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6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04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26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34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38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2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DCF5-B946-422D-A4D7-25D4D356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FA1ED-2558-4974-A4E6-CC67528C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8B9B-FC18-4E2B-BF7E-D2E0B6C8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28E-55E2-4035-8922-FAD9FC6C3A4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937C-38AC-4556-8444-34BD9ED7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9ADA-7E5D-458B-BC95-FA5BE8B8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5E98-C6EC-4815-9ECE-C6CF0470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69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55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EE9B-5463-420B-9272-B05EF705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94F3E-F148-4F77-8880-D11BC28D2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C2AD2-B833-4D60-A170-F90AD9DE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28E-55E2-4035-8922-FAD9FC6C3A4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7C97-D239-4B5B-9A13-8597252D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6CA52-014F-43D1-B57E-BE62FD99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5E98-C6EC-4815-9ECE-C6CF0470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5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3840-D0D7-46C1-94E9-41EF391E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C9C7-731E-485F-9A8E-B07C51A9D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F9CF-FA52-428A-A75D-47EF88EB1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5AF4A-7D86-4F8B-A829-625177B0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28E-55E2-4035-8922-FAD9FC6C3A4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62040-2092-46EA-9575-D7248F21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7A44D-466D-42CC-808D-9773F92E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5E98-C6EC-4815-9ECE-C6CF0470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AD2E-C8BC-4BAC-B049-ABFCC205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5612E-67C9-4EED-BD99-F65FDB8A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EA2F6-59BF-4AFC-AB39-59887B1D0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9FEB5-BE0C-42E2-B5D3-0F3974669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9D4B1-D51D-43A7-86B9-2275310B4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78F0B-C526-41BB-9414-27409648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28E-55E2-4035-8922-FAD9FC6C3A4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E3303-E59A-46A3-99B2-F1682D77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E8309-28FD-4AD9-96F3-94382094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5E98-C6EC-4815-9ECE-C6CF0470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8763-32B9-4ECA-A8E3-6C3DF18D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3DAA8-824C-4EE6-8E3D-A677B7AE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28E-55E2-4035-8922-FAD9FC6C3A4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EE2EE-FF58-487E-A3F5-F3F0E506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2EC19-5F8C-4E47-B844-03520F83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5E98-C6EC-4815-9ECE-C6CF0470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4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7F0EB-A682-4A75-B629-5839DCA1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28E-55E2-4035-8922-FAD9FC6C3A4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4510D-CC59-4203-BA5B-907B208C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4E369-510B-44A5-9121-D3665BF4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5E98-C6EC-4815-9ECE-C6CF0470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7863-C6A1-4E04-890B-C234E97D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FEF6-E23F-4045-A0A3-DAE5205CC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181A8-3861-42C3-9FF7-FD431F30E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C888E-5C3C-44B5-88D3-00D52631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28E-55E2-4035-8922-FAD9FC6C3A4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EC6DC-7A70-4908-B923-80D4FFEF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2D80A-3D79-4016-8C7E-04243568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5E98-C6EC-4815-9ECE-C6CF0470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40F7-2777-4F60-83EF-519F7FA1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2E598-20FC-4665-AEB2-0A975B746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B5D59-1DF6-47A0-96C3-60BF29F9E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2A299-035A-4B72-B04B-4E15F2B8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E28E-55E2-4035-8922-FAD9FC6C3A4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42EEC-0B67-4643-8962-234A1F69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44F8A-497B-4960-80B5-834DFBCC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5E98-C6EC-4815-9ECE-C6CF0470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54CD5-B9CB-4293-947E-7AB1D9C7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EE119-AA66-4FAE-8F6F-290BBA5A2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56A8B-7D84-451F-AEB3-BCE24561F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6E28E-55E2-4035-8922-FAD9FC6C3A4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FABD2-9BDE-413C-98DF-010303B50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D962-9748-41D7-A55D-F734D060D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65E98-C6EC-4815-9ECE-C6CF0470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5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4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Неупорядоченная коллекция неизменяемых объектов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C1ABB2-3EFC-4D8F-8EA6-FA8D2576BF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4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Эксперименты с коллекциями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3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«База данных»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7FEA17B-D9C9-48F5-8998-45EDABF2B02F}"/>
              </a:ext>
            </a:extLst>
          </p:cNvPr>
          <p:cNvSpPr txBox="1">
            <a:spLocks/>
          </p:cNvSpPr>
          <p:nvPr/>
        </p:nvSpPr>
        <p:spPr>
          <a:xfrm>
            <a:off x="1455420" y="3429000"/>
            <a:ext cx="9296399" cy="201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{9103976271:["Reina", "</a:t>
            </a:r>
            <a:r>
              <a:rPr kumimoji="0" lang="en-US" sz="1600" b="0" i="0" u="none" strike="noStrike" kern="1200" cap="all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Meinhard</a:t>
            </a: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"), ("Memphis", "Tennessee")],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4199392609:["Stephanie", "Bruce"), ("Greensboro", "North Carolina")],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9099459979:[("</a:t>
            </a:r>
            <a:r>
              <a:rPr kumimoji="0" lang="en-US" sz="1600" b="0" i="0" u="none" strike="noStrike" kern="1200" cap="all" spc="-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Ermes</a:t>
            </a: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", "Angela"), ("Dallas", "Texas")],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6123479367:[("Lorenza", "Takuya"), ("Indianapolis", "Indiana")],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all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7548993768:[("Margarete", "Quintin"), ("Raleigh", "North Carolina")]}</a:t>
            </a:r>
          </a:p>
        </p:txBody>
      </p:sp>
    </p:spTree>
    <p:extLst>
      <p:ext uri="{BB962C8B-B14F-4D97-AF65-F5344CB8AC3E}">
        <p14:creationId xmlns:p14="http://schemas.microsoft.com/office/powerpoint/2010/main" val="80939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динамическая типизации и объекты в памяти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221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Тип set</vt:lpstr>
      <vt:lpstr>Эксперименты с коллекциями</vt:lpstr>
      <vt:lpstr>«База данных»</vt:lpstr>
      <vt:lpstr>динамическая типизации и объекты в памяти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 set</dc:title>
  <dc:creator>Mikita Tsiarentsyeu</dc:creator>
  <cp:lastModifiedBy>Mikita Tsiarentsyeu</cp:lastModifiedBy>
  <cp:revision>1</cp:revision>
  <dcterms:created xsi:type="dcterms:W3CDTF">2022-05-15T08:56:42Z</dcterms:created>
  <dcterms:modified xsi:type="dcterms:W3CDTF">2022-05-15T08:57:19Z</dcterms:modified>
</cp:coreProperties>
</file>