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5" r:id="rId3"/>
    <p:sldId id="346" r:id="rId4"/>
    <p:sldId id="347" r:id="rId5"/>
    <p:sldId id="348" r:id="rId6"/>
    <p:sldId id="3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0829914B-AA95-4CA8-8513-2F9D092A9772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788205" y="1381216"/>
        <a:ext cx="6976919" cy="1087254"/>
      </dsp:txXfrm>
    </dsp:sp>
    <dsp:sp modelId="{0A2742A5-B7A0-4717-B35E-03A680D6330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542585" y="2728606"/>
        <a:ext cx="6976919" cy="1087254"/>
      </dsp:txXfrm>
    </dsp:sp>
    <dsp:sp modelId="{19FA9037-2670-4424-9071-93E79EAC7A71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DF77E089-7AD3-4C3A-934E-6691CD4B466B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BB06-F700-1ED5-039D-67D7B8B84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3006F-8C05-0369-9EED-A37419432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174F-3AF1-8EEA-0240-04DF7C91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66588-4DB1-D514-D2EA-003FF90B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E060D-9C2E-F0A0-3875-48597317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6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018-A39D-7C4B-D921-55F23714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4A726-2AB9-BBA1-00E6-6004CBB7F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B04D-34B1-20DC-0A24-CED9146E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6639-7A3C-2831-29DF-8073A347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ED59-F05E-E102-F586-9049D3C4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FB6D6-A063-004F-3434-FBEE4A3E5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3BFA0-BC98-07C9-61B1-26A9E4FC5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DAA0-E3F0-3AB0-B48F-140D5D9B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CF70-C274-5F58-F1E2-8F175551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2BBE-27DA-2CE3-F45D-7CC80CD3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4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8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58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1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5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418D-9EB0-2169-BE08-9045FDE8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5766-41B8-1467-1AF7-12E3C96D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9210-E042-3D2B-1F00-4AA1FD03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4D81-F0EC-BDAF-5816-8662D6A1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9860-4E71-263E-3CD2-F0A32924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219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BB5A-1AA9-3E96-0E70-39649EF2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319F-301E-9D9B-FBFE-9529C99A8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0E69-5591-A990-E29D-F72F94A8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CFF3-1EB7-7F0C-D6E5-F73C31D8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B8A9-6A05-CCBD-6B86-DF7FBEA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B678-7D48-9E00-CD3D-448411BC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85B5-89D4-77AA-29BF-9548D0430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9583-4312-47AD-B012-C90874354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8F39D-10E8-7DF7-1EBB-162272EB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6D323-9FE7-E3DE-2034-036081EC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FB4DE-62A6-FA0A-0AB1-6FE50968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8F15-7D77-B662-C97A-DB59877B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C3546-9F6A-0DC8-86A0-014B1AFC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11CDF-38C9-3602-6BE8-E7715DF9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3BB2C-6FA4-3041-422E-7984B088D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01E3A-CE5B-532E-F710-8F36FB631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9263A-FF46-C298-6C52-46DD81CF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E07D6-7350-C1F7-360A-3CC4C8B3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B8CB7-48AA-61E3-25A7-ECA3FE37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26B-DB7F-1C70-8122-0BF2EF2C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661C9-5354-74E3-1112-A778EC3F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183F2-4EDE-6EE6-B11C-92EEABC0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5827A-26A5-02F4-9FD9-C47D4CC6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87805-ADF9-E503-40E9-8360BC3C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26EED-C06B-52E3-1B2A-EF4AF47D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56B2-9CDD-64CC-FA83-8308750F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5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3FD3-AA53-3028-B15A-2BA00495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913D-DACE-3C56-FC46-5CCF5C48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9AB6D-4E99-5483-8CD6-55E5C8D3B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A1D09-36C8-5631-7902-DED5962A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0DB85-836F-34B8-5DFD-FC609A96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60F16-5161-0B35-BF06-108330A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7CE7-BE0C-5242-8A07-B7D32E94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68B5F-A43A-9235-65B4-8682E808B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D898F-50C1-F9F8-F188-89A0AE5E9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EE017-2251-4672-59BF-A62F7E6B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D774-BC64-2847-F597-126F7B88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4DAB1-DADA-E91D-5438-AF91DD91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7D155-B8C4-679D-7DE5-23AC8DA7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AA88C-AAAB-9AE3-D9B4-3298E0E7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A951-2B9A-84F9-0FB7-1430D536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2CF5-276E-4DA1-A6E7-64AE1594D2B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A0A8-D08E-142A-291F-CCFA911C9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2FD9-015F-0205-A118-12EA18548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419B-C557-480A-BD73-BDA5846A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7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1377" y="2103438"/>
          <a:ext cx="8352602" cy="4003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Объявление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Вызов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(value)</a:t>
                      </a:r>
                      <a:r>
                        <a:rPr lang="ru-RU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(),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another_value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аргументы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2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I: </a:t>
            </a:r>
            <a:r>
              <a:rPr lang="en-US" sz="5400" dirty="0" err="1"/>
              <a:t>Рекурсия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Сумма цифр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82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Gothic</vt:lpstr>
      <vt:lpstr>Garamond</vt:lpstr>
      <vt:lpstr>JetBrains Mono</vt:lpstr>
      <vt:lpstr>Jura</vt:lpstr>
      <vt:lpstr>Office Theme</vt:lpstr>
      <vt:lpstr>SavonVTI</vt:lpstr>
      <vt:lpstr>Аргументы функции</vt:lpstr>
      <vt:lpstr>Формы сопоставления аргументов функции</vt:lpstr>
      <vt:lpstr>аргументы</vt:lpstr>
      <vt:lpstr>Функциональное программирование I: Рекурсия</vt:lpstr>
      <vt:lpstr>Сумма цифр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Аргументы функции</dc:title>
  <dc:creator>Mikita Tsiarentsyeu</dc:creator>
  <cp:lastModifiedBy>Mikita Tsiarentsyeu</cp:lastModifiedBy>
  <cp:revision>1</cp:revision>
  <dcterms:created xsi:type="dcterms:W3CDTF">2022-06-12T08:49:44Z</dcterms:created>
  <dcterms:modified xsi:type="dcterms:W3CDTF">2022-06-12T08:50:21Z</dcterms:modified>
</cp:coreProperties>
</file>