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7" r:id="rId8"/>
    <p:sldId id="338" r:id="rId9"/>
    <p:sldId id="439" r:id="rId10"/>
    <p:sldId id="441" r:id="rId11"/>
    <p:sldId id="440" r:id="rId12"/>
    <p:sldId id="4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Jura" pitchFamily="2" charset="0"/>
              <a:ea typeface="Jura" pitchFamily="2" charset="0"/>
            </a:rPr>
            <a:t>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3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0DF0-CA10-57DD-3B45-2710B226E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7252F-0857-D964-5A27-2F6CBFF2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942F-C397-9883-4C66-AF497DD7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29B4-C9E3-B43A-AEA6-3B9BF4A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1FEB-50B4-F613-C82F-7E78A6AC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A70-93AE-18C3-DFD4-F2198D27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AD26-244B-B809-6AE9-CEA33E50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A0F2-115E-CF29-CB52-8BBF665C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80A7-518E-9DC7-D2AF-0F1754A5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AC71-5B80-834B-C592-1DAE5E5F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1973-FD95-540C-B13B-00EDC37D3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CF4AD-D72D-21DF-EB2D-FF68A400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CC95-0389-A118-FCEA-60D0E1A9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F562-01E7-F879-9092-54BEA519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D2CC-97E9-967D-04EE-D2D107A5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0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1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1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73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68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0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D1CC-A1E6-F1A8-9641-9D50BB59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117F-F8EA-1912-6FDC-9EA14D5C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1CCB-3C9B-A886-5689-B931C6AB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5031-F9EF-2082-5796-B7F6A61E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4A92-740C-BC8D-B997-429E4CFD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1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CD2D-A5EC-0C71-F657-85275D1E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D9E7-571F-DD7F-B6ED-11FB8BFA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ACD1-C351-079D-B1A6-C84D7F62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2549-4262-4929-789F-36432E3D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C71D-0A79-EA8A-2447-94EBD7A5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3DB-9D98-DA36-431F-6C54E90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D69A-2540-59FB-D8F2-0FC4DAD7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F7B46-7849-A1FB-2241-EBD6F5AB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CB696-0078-04EA-FE8E-D3DD342E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822ED-1E2D-76DE-03BE-19C48B33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9C748-880F-5227-B1A4-A5A38554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97AB-776A-F290-1A1B-19711C2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4A3D2-5872-2B4B-D1F3-9ED72D7F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59D1B-5AD1-61DC-B25A-5F31B8FF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14518-CCD9-DF02-14F2-202E9F536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37478-571D-B223-6474-EB11AB38E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89938-7D8B-F1BC-76DA-8879E4A5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EFD92-0479-CAA6-B230-E95636F4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2DE1F-51E2-51D3-A5FA-705B6785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47BA-16B7-2B60-911B-B30FF045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6C5DE-5542-5600-009A-98CFA4BA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ECF6-A633-4278-B873-798C269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EEE59-0F67-BFA5-01BC-AC4B947D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3594D-560C-928A-817A-C33F440B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35264-4C7A-980A-54A8-BECEDE35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8E1B-FABE-34EF-C188-21EC69B0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7279-2CC4-FE29-D1A4-F72B2BB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1904-A7A9-8417-3EB8-C815F6C7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5F44-82B7-8B47-3E64-6EE493E26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D2AF-3899-BB8E-9E64-905EFFCF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5628-67A7-2552-3138-5307687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EED1-E60E-1A97-EA02-2FC72C1F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E45E-26C8-F627-CAC2-8F4556EF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0EF33-640B-088A-7F5D-735DD8A87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F8D7A-E65E-B514-32C4-7A1DE5F6E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568D-0C1F-7D11-46D4-8258A58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1831-BA57-F0AE-61C3-5193974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106E-DBC8-F6E1-3B47-9B00565A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0037F-8B48-395D-B0C7-2C98BAE0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73FED-5D32-DA74-B7B1-AC772FA2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05FB-D6F3-9194-F48A-94D04155B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89E5-8820-4379-861C-5D6FC3127B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E4DE-D6B2-2D3E-F9F2-6F8A1AD12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0602-AC6B-C852-D58E-7BC5757D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0260-08FD-44D3-82F5-971C4C92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«правильное» произведение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Динамическая</a:t>
            </a:r>
            <a:r>
              <a:rPr lang="en-US" sz="5400" dirty="0"/>
              <a:t> </a:t>
            </a:r>
            <a:r>
              <a:rPr lang="en-US" sz="5400" dirty="0" err="1"/>
              <a:t>типизация</a:t>
            </a:r>
            <a:r>
              <a:rPr lang="en-US" sz="5400" dirty="0"/>
              <a:t> и </a:t>
            </a:r>
            <a:r>
              <a:rPr lang="en-US" sz="5400" dirty="0" err="1"/>
              <a:t>полиморфизм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2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«правильное» произведение</vt:lpstr>
      <vt:lpstr>Динамическая типизация и полиморфизм</vt:lpstr>
      <vt:lpstr>Обработка исключений</vt:lpstr>
      <vt:lpstr>Роли исключений</vt:lpstr>
      <vt:lpstr>Исключения </vt:lpstr>
      <vt:lpstr>Перехват исключений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2022-06-04T08:52:09Z</dcterms:created>
  <dcterms:modified xsi:type="dcterms:W3CDTF">2022-06-04T08:53:12Z</dcterms:modified>
</cp:coreProperties>
</file>