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0" r:id="rId3"/>
    <p:sldId id="341" r:id="rId4"/>
    <p:sldId id="342" r:id="rId5"/>
    <p:sldId id="344" r:id="rId6"/>
    <p:sldId id="642" r:id="rId7"/>
    <p:sldId id="644" r:id="rId8"/>
    <p:sldId id="6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2ED80A5B-4301-4D52-9779-B554EF6434DB}" type="pres">
      <dgm:prSet presAssocID="{981DFF36-000A-44AD-AA95-EA47278E558C}" presName="vert0" presStyleCnt="0">
        <dgm:presLayoutVars>
          <dgm:dir/>
          <dgm:animOne val="branch"/>
          <dgm:animLvl val="lvl"/>
        </dgm:presLayoutVars>
      </dgm:prSet>
      <dgm:spPr/>
    </dgm:pt>
    <dgm:pt modelId="{7F359EA5-2066-4642-9C26-8243F6C2C5FC}" type="pres">
      <dgm:prSet presAssocID="{F51E4CF1-7F73-48CE-9E72-5651F02F1222}" presName="thickLine" presStyleLbl="alignNode1" presStyleIdx="0" presStyleCnt="3"/>
      <dgm:spPr/>
    </dgm:pt>
    <dgm:pt modelId="{D537B306-6D7E-4050-9160-B5984634EE1D}" type="pres">
      <dgm:prSet presAssocID="{F51E4CF1-7F73-48CE-9E72-5651F02F1222}" presName="horz1" presStyleCnt="0"/>
      <dgm:spPr/>
    </dgm:pt>
    <dgm:pt modelId="{756C158B-3903-479F-9AEA-280D9FEC2108}" type="pres">
      <dgm:prSet presAssocID="{F51E4CF1-7F73-48CE-9E72-5651F02F1222}" presName="tx1" presStyleLbl="revTx" presStyleIdx="0" presStyleCnt="3"/>
      <dgm:spPr/>
    </dgm:pt>
    <dgm:pt modelId="{DEA629B4-4A0D-44FF-8BF6-B7D38A9897C3}" type="pres">
      <dgm:prSet presAssocID="{F51E4CF1-7F73-48CE-9E72-5651F02F1222}" presName="vert1" presStyleCnt="0"/>
      <dgm:spPr/>
    </dgm:pt>
    <dgm:pt modelId="{1FF9ECB9-A189-4CF9-92F0-8EC350D572D2}" type="pres">
      <dgm:prSet presAssocID="{D6088E6B-B7C6-49BE-8523-FB668268018E}" presName="thickLine" presStyleLbl="alignNode1" presStyleIdx="1" presStyleCnt="3"/>
      <dgm:spPr/>
    </dgm:pt>
    <dgm:pt modelId="{1D60324C-0601-409F-B293-08E68A0EE48F}" type="pres">
      <dgm:prSet presAssocID="{D6088E6B-B7C6-49BE-8523-FB668268018E}" presName="horz1" presStyleCnt="0"/>
      <dgm:spPr/>
    </dgm:pt>
    <dgm:pt modelId="{FC590921-F9F0-40C8-99C5-3DC04FD66CD8}" type="pres">
      <dgm:prSet presAssocID="{D6088E6B-B7C6-49BE-8523-FB668268018E}" presName="tx1" presStyleLbl="revTx" presStyleIdx="1" presStyleCnt="3"/>
      <dgm:spPr/>
    </dgm:pt>
    <dgm:pt modelId="{44620C6E-DB02-4484-AAD5-288BD17663BC}" type="pres">
      <dgm:prSet presAssocID="{D6088E6B-B7C6-49BE-8523-FB668268018E}" presName="vert1" presStyleCnt="0"/>
      <dgm:spPr/>
    </dgm:pt>
    <dgm:pt modelId="{3593D015-08E0-48BF-AFE5-465E280D0237}" type="pres">
      <dgm:prSet presAssocID="{09DC49EC-B025-4619-8379-55098A8D50D9}" presName="thickLine" presStyleLbl="alignNode1" presStyleIdx="2" presStyleCnt="3"/>
      <dgm:spPr/>
    </dgm:pt>
    <dgm:pt modelId="{5C555916-7FDE-4401-8C3F-D2F5138B8526}" type="pres">
      <dgm:prSet presAssocID="{09DC49EC-B025-4619-8379-55098A8D50D9}" presName="horz1" presStyleCnt="0"/>
      <dgm:spPr/>
    </dgm:pt>
    <dgm:pt modelId="{F47152BF-DC26-438B-A79C-6434FD2D349F}" type="pres">
      <dgm:prSet presAssocID="{09DC49EC-B025-4619-8379-55098A8D50D9}" presName="tx1" presStyleLbl="revTx" presStyleIdx="2" presStyleCnt="3"/>
      <dgm:spPr/>
    </dgm:pt>
    <dgm:pt modelId="{E3269B87-AC07-416D-ABC6-A5C556FE87AC}" type="pres">
      <dgm:prSet presAssocID="{09DC49EC-B025-4619-8379-55098A8D50D9}" presName="vert1" presStyleCnt="0"/>
      <dgm:spPr/>
    </dgm:pt>
  </dgm:ptLst>
  <dgm:cxnLst>
    <dgm:cxn modelId="{A96A6F0E-8672-4DEF-B025-2C552A9FCBC3}" type="presOf" srcId="{D6088E6B-B7C6-49BE-8523-FB668268018E}" destId="{FC590921-F9F0-40C8-99C5-3DC04FD66CD8}" srcOrd="0" destOrd="0" presId="urn:microsoft.com/office/officeart/2008/layout/LinedList"/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118ADB56-FF72-4FB5-B1B9-B7354D750CF5}" type="presOf" srcId="{981DFF36-000A-44AD-AA95-EA47278E558C}" destId="{2ED80A5B-4301-4D52-9779-B554EF6434DB}" srcOrd="0" destOrd="0" presId="urn:microsoft.com/office/officeart/2008/layout/LinedList"/>
    <dgm:cxn modelId="{BD6A6985-52F6-41F1-8567-8D2FF03C4857}" type="presOf" srcId="{F51E4CF1-7F73-48CE-9E72-5651F02F1222}" destId="{756C158B-3903-479F-9AEA-280D9FEC2108}" srcOrd="0" destOrd="0" presId="urn:microsoft.com/office/officeart/2008/layout/LinedList"/>
    <dgm:cxn modelId="{288C9E8A-10A6-4618-A953-F66D5C4FAD1A}" type="presOf" srcId="{09DC49EC-B025-4619-8379-55098A8D50D9}" destId="{F47152BF-DC26-438B-A79C-6434FD2D349F}" srcOrd="0" destOrd="0" presId="urn:microsoft.com/office/officeart/2008/layout/LinedList"/>
    <dgm:cxn modelId="{C4E05007-C58F-4A86-AFD3-F2C5444BBBFB}" type="presParOf" srcId="{2ED80A5B-4301-4D52-9779-B554EF6434DB}" destId="{7F359EA5-2066-4642-9C26-8243F6C2C5FC}" srcOrd="0" destOrd="0" presId="urn:microsoft.com/office/officeart/2008/layout/LinedList"/>
    <dgm:cxn modelId="{DDBD3735-D06B-4FA1-A382-5086B1E4C4DD}" type="presParOf" srcId="{2ED80A5B-4301-4D52-9779-B554EF6434DB}" destId="{D537B306-6D7E-4050-9160-B5984634EE1D}" srcOrd="1" destOrd="0" presId="urn:microsoft.com/office/officeart/2008/layout/LinedList"/>
    <dgm:cxn modelId="{CEFC6551-DC8B-455B-8C86-E437448AC4B2}" type="presParOf" srcId="{D537B306-6D7E-4050-9160-B5984634EE1D}" destId="{756C158B-3903-479F-9AEA-280D9FEC2108}" srcOrd="0" destOrd="0" presId="urn:microsoft.com/office/officeart/2008/layout/LinedList"/>
    <dgm:cxn modelId="{9F666718-6E1F-4DC9-BC4D-45DA5FBA94C3}" type="presParOf" srcId="{D537B306-6D7E-4050-9160-B5984634EE1D}" destId="{DEA629B4-4A0D-44FF-8BF6-B7D38A9897C3}" srcOrd="1" destOrd="0" presId="urn:microsoft.com/office/officeart/2008/layout/LinedList"/>
    <dgm:cxn modelId="{57AF3363-75A3-4EBC-9A89-E11981E6BF3C}" type="presParOf" srcId="{2ED80A5B-4301-4D52-9779-B554EF6434DB}" destId="{1FF9ECB9-A189-4CF9-92F0-8EC350D572D2}" srcOrd="2" destOrd="0" presId="urn:microsoft.com/office/officeart/2008/layout/LinedList"/>
    <dgm:cxn modelId="{1CB24D39-D3D8-4A7B-931F-362A91DC47F8}" type="presParOf" srcId="{2ED80A5B-4301-4D52-9779-B554EF6434DB}" destId="{1D60324C-0601-409F-B293-08E68A0EE48F}" srcOrd="3" destOrd="0" presId="urn:microsoft.com/office/officeart/2008/layout/LinedList"/>
    <dgm:cxn modelId="{2A2C6B3A-133F-4875-A9D9-6CFCA6123312}" type="presParOf" srcId="{1D60324C-0601-409F-B293-08E68A0EE48F}" destId="{FC590921-F9F0-40C8-99C5-3DC04FD66CD8}" srcOrd="0" destOrd="0" presId="urn:microsoft.com/office/officeart/2008/layout/LinedList"/>
    <dgm:cxn modelId="{C4EA23D6-5B10-473A-A2A7-91C230611BD4}" type="presParOf" srcId="{1D60324C-0601-409F-B293-08E68A0EE48F}" destId="{44620C6E-DB02-4484-AAD5-288BD17663BC}" srcOrd="1" destOrd="0" presId="urn:microsoft.com/office/officeart/2008/layout/LinedList"/>
    <dgm:cxn modelId="{DC593554-0667-4CEB-8BCE-61E446FC64A1}" type="presParOf" srcId="{2ED80A5B-4301-4D52-9779-B554EF6434DB}" destId="{3593D015-08E0-48BF-AFE5-465E280D0237}" srcOrd="4" destOrd="0" presId="urn:microsoft.com/office/officeart/2008/layout/LinedList"/>
    <dgm:cxn modelId="{9C7ABBEC-F3DB-4777-853F-570A84A1D8CE}" type="presParOf" srcId="{2ED80A5B-4301-4D52-9779-B554EF6434DB}" destId="{5C555916-7FDE-4401-8C3F-D2F5138B8526}" srcOrd="5" destOrd="0" presId="urn:microsoft.com/office/officeart/2008/layout/LinedList"/>
    <dgm:cxn modelId="{90C5C8BD-394D-48C7-8FFC-B5F668CEA444}" type="presParOf" srcId="{5C555916-7FDE-4401-8C3F-D2F5138B8526}" destId="{F47152BF-DC26-438B-A79C-6434FD2D349F}" srcOrd="0" destOrd="0" presId="urn:microsoft.com/office/officeart/2008/layout/LinedList"/>
    <dgm:cxn modelId="{A7C23237-295A-4D68-841E-0861BFFD4B94}" type="presParOf" srcId="{5C555916-7FDE-4401-8C3F-D2F5138B8526}" destId="{E3269B87-AC07-416D-ABC6-A5C556FE8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9EA5-2066-4642-9C26-8243F6C2C5FC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158B-3903-479F-9AEA-280D9FEC2108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sp:txBody>
      <dsp:txXfrm>
        <a:off x="0" y="1879"/>
        <a:ext cx="10058399" cy="1281954"/>
      </dsp:txXfrm>
    </dsp:sp>
    <dsp:sp modelId="{1FF9ECB9-A189-4CF9-92F0-8EC350D572D2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0921-F9F0-40C8-99C5-3DC04FD66CD8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283834"/>
        <a:ext cx="10058399" cy="1281954"/>
      </dsp:txXfrm>
    </dsp:sp>
    <dsp:sp modelId="{3593D015-08E0-48BF-AFE5-465E280D0237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52BF-DC26-438B-A79C-6434FD2D349F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565789"/>
        <a:ext cx="10058399" cy="128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45B-08F5-7C96-79D6-8A50C205D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795B-DD26-B4B5-6DA2-41116DAFD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24EE-CCF7-1AA0-D9FA-482F76BB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27F0-3A06-D188-64F3-84638B3D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A7FB-F075-001C-A1D9-ECF683BF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ABF-2823-D4B1-A8D8-61B3B478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8F930-0392-2147-FBC9-AE75F4CC7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6306-917C-93BF-BC41-61BC370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2C67-2318-34BC-48E3-BDD92ECD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9A4C-3459-F3F2-E006-1B449A8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698C5-5ACD-B6A1-DF32-2D57A8524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8D8AF-E94F-371D-02E3-1E3BE9D18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79F6-D4AC-E16E-5BD4-6651984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2814-A024-4C56-60BE-AC416DF7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CD94-11F7-D2C0-3F29-C6E469EE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5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5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3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5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7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28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8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3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1F4C-DCDC-B0B2-2836-E96B487A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92BD-F151-F27A-91C5-A73B2E23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78E7-A46C-C87D-57DD-31E157D4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556D-1F8B-AC5C-9B51-D2F6B919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104B-9A3D-8952-829B-FE88B964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4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E1C8-99E0-2A55-E7CB-768743C4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51C1D-2C3D-4D1B-E471-6D253C66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E1DD-A8DB-F13B-F3C7-15D2E4C8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DAB6-B432-B610-4D58-74828DBD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8102-D894-0D85-2109-A5DDE9C5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9603-B79D-70E1-7022-FBAC12CE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D3AB-F74C-2A60-F892-505C82196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CADD7-8CFC-9E7B-BD37-44E4546B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48BE4-29ED-1B96-8250-CFDBAA36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91715-A316-FF6B-6F17-10C13FAA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AE64F-05B2-FC7D-E931-691F405D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88FC-56FA-B64B-4301-C17C57A6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5942-0170-3862-70DE-6DC3CB97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0AD90-52C4-8284-D369-8D884384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8E55D-EBFD-DA3A-278F-E49895788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2C8BE-43C0-BD72-0CF8-3A50E2730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D0BB2-5532-8BBA-76C1-84ADCB44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53007-A59A-8CE9-7F88-17F6C43B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458E8-57C8-25CD-E0C3-508B656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51D2-C728-17E9-B93E-01EB4A37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BF887-498C-5CB7-F03A-6B15E3F6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C2BD7-075A-5435-DDB2-63587AC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DFA0A-C4FB-83CD-B41A-DCA0C89F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7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9D2BC-F96C-FFA7-6B28-1EEB483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D3F50-2FBC-D429-4B07-C3FEE73D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47CB0-0132-1123-F5F2-3045B2C1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28B3-4685-D627-259D-0BEB3EDE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F07A-B161-D567-7C9A-0CF1F24F9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F8EF4-5C40-5C7B-97EC-0BFA7DB9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7C31-763F-278E-C9D7-37CE9E68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1487D-95BA-B155-B887-BB1B3945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BC48-2652-7385-F9F7-7AB8B89E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FB6A-ABA4-4BA4-15DB-4C16D560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97FC-96E0-B0FA-0CFA-986175C1E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90A68-9E8A-5E83-8722-E0D1B0DB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B842-E4FA-44CD-68E3-14614A02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B7532-CD5A-7218-E757-BC9C65D8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F8AA8-E35D-DAA1-3E78-77F45744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F867C-348D-784E-2D27-7B67C0E8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CA70-AA99-1AE4-4EDB-D33E943F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014A-CD30-31DD-43AA-6577B7E82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946C-BAA2-4A7D-83C3-E0A8532E663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FE48-6A27-D24B-F64D-34445FC2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1EDE-9551-774C-6FA3-D37B1ABD3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B3ED-EC55-4E45-B2D6-A996DDE70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6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593D6-2A93-4D14-AF20-EB06138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>
                <a:cs typeface="JetBrains Mono" panose="02000009000000000000" pitchFamily="49" charset="0"/>
              </a:rPr>
              <a:t>scope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94A22-5078-4677-8098-C535F1E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5187F9-AB35-4D4C-A015-8772BC2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 = 116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#глобальный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x = 303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#локальный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"/>
    </mc:Choice>
    <mc:Fallback>
      <p:transition spd="slow" advTm="3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action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 x ** n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action</a:t>
            </a: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f =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(2)</a:t>
            </a: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42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cs typeface="JetBrains Mono" panose="02000009000000000000" pitchFamily="49" charset="0"/>
              </a:rPr>
              <a:t>замыкания</a:t>
            </a:r>
            <a:endParaRPr lang="en-US" sz="53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counter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20949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Pizza factory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6198357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замыкания</vt:lpstr>
      <vt:lpstr>counter</vt:lpstr>
      <vt:lpstr>Pizza factory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Область видимости (scope)</dc:title>
  <dc:creator>Mikita Tsiarentsyeu</dc:creator>
  <cp:lastModifiedBy>Mikita Tsiarentsyeu</cp:lastModifiedBy>
  <cp:revision>1</cp:revision>
  <dcterms:created xsi:type="dcterms:W3CDTF">2022-06-11T08:50:13Z</dcterms:created>
  <dcterms:modified xsi:type="dcterms:W3CDTF">2022-06-11T08:50:40Z</dcterms:modified>
</cp:coreProperties>
</file>