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53" r:id="rId3"/>
    <p:sldId id="454" r:id="rId4"/>
    <p:sldId id="455" r:id="rId5"/>
    <p:sldId id="456" r:id="rId6"/>
    <p:sldId id="457" r:id="rId7"/>
    <p:sldId id="458" r:id="rId8"/>
    <p:sldId id="459" r:id="rId9"/>
    <p:sldId id="460" r:id="rId10"/>
    <p:sldId id="4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 custT="1"/>
      <dgm:spPr/>
      <dgm:t>
        <a:bodyPr/>
        <a:lstStyle/>
        <a:p>
          <a:r>
            <a:rPr lang="ru-RU" sz="3600" dirty="0">
              <a:latin typeface="Jura" pitchFamily="2" charset="0"/>
              <a:ea typeface="Jura" pitchFamily="2" charset="0"/>
            </a:rPr>
            <a:t>Тэг – синтаксическая единица </a:t>
          </a:r>
          <a:r>
            <a:rPr lang="en-US" sz="3600" dirty="0">
              <a:latin typeface="Jura" pitchFamily="2" charset="0"/>
              <a:ea typeface="Jura" pitchFamily="2" charset="0"/>
            </a:rPr>
            <a:t>html.</a:t>
          </a:r>
        </a:p>
        <a:p>
          <a:r>
            <a:rPr lang="en-US" sz="3600" dirty="0">
              <a:latin typeface="JetBrains Mono" panose="02000009000000000000" pitchFamily="49" charset="0"/>
              <a:cs typeface="JetBrains Mono" panose="02000009000000000000" pitchFamily="49" charset="0"/>
            </a:rPr>
            <a:t>&lt;h1&gt;Tag&lt;/h1&gt;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 custT="1"/>
      <dgm:spPr/>
      <dgm:t>
        <a:bodyPr/>
        <a:lstStyle/>
        <a:p>
          <a:r>
            <a:rPr lang="ru-RU" sz="3600" dirty="0">
              <a:latin typeface="Jura" pitchFamily="2" charset="0"/>
              <a:ea typeface="Jura" pitchFamily="2" charset="0"/>
              <a:cs typeface="JetBrains Mono" panose="02000009000000000000" pitchFamily="49" charset="0"/>
            </a:rPr>
            <a:t>Тэги могут иметь атрибуты.</a:t>
          </a:r>
        </a:p>
        <a:p>
          <a:r>
            <a:rPr lang="en-US" sz="3200" dirty="0">
              <a:latin typeface="JetBrains Mono" panose="02000009000000000000" pitchFamily="49" charset="0"/>
              <a:cs typeface="JetBrains Mono" panose="02000009000000000000" pitchFamily="49" charset="0"/>
            </a:rPr>
            <a:t>&lt;a </a:t>
          </a:r>
          <a:r>
            <a:rPr lang="en-US" sz="3200" dirty="0" err="1">
              <a:latin typeface="JetBrains Mono" panose="02000009000000000000" pitchFamily="49" charset="0"/>
              <a:cs typeface="JetBrains Mono" panose="02000009000000000000" pitchFamily="49" charset="0"/>
            </a:rPr>
            <a:t>href</a:t>
          </a:r>
          <a:r>
            <a:rPr lang="en-US" sz="3200" dirty="0">
              <a:latin typeface="JetBrains Mono" panose="02000009000000000000" pitchFamily="49" charset="0"/>
              <a:cs typeface="JetBrains Mono" panose="02000009000000000000" pitchFamily="49" charset="0"/>
            </a:rPr>
            <a:t>="/tags/"&gt;Tags&lt;/a&gt;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Вывод</a:t>
          </a:r>
          <a:r>
            <a:rPr lang="ru-RU" dirty="0"/>
            <a:t> –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p, h1-h6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Форматирование</a:t>
          </a:r>
          <a:r>
            <a:rPr lang="ru-RU" dirty="0"/>
            <a:t> –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b, strong,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i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strike, u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367949"/>
          <a:ext cx="6858000" cy="22054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</a:rPr>
            <a:t>Тэг – синтаксическая единица </a:t>
          </a:r>
          <a:r>
            <a:rPr lang="en-US" sz="3600" kern="1200" dirty="0">
              <a:latin typeface="Jura" pitchFamily="2" charset="0"/>
              <a:ea typeface="Jura" pitchFamily="2" charset="0"/>
            </a:rPr>
            <a:t>html.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&lt;h1&gt;Tag&lt;/h1&gt;</a:t>
          </a:r>
        </a:p>
      </dsp:txBody>
      <dsp:txXfrm>
        <a:off x="107661" y="475610"/>
        <a:ext cx="6642678" cy="1990128"/>
      </dsp:txXfrm>
    </dsp:sp>
    <dsp:sp modelId="{00E310DE-82C2-4F16-ABFE-F0542E2830D8}">
      <dsp:nvSpPr>
        <dsp:cNvPr id="0" name=""/>
        <dsp:cNvSpPr/>
      </dsp:nvSpPr>
      <dsp:spPr>
        <a:xfrm>
          <a:off x="0" y="2760599"/>
          <a:ext cx="6858000" cy="22054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  <a:cs typeface="JetBrains Mono" panose="02000009000000000000" pitchFamily="49" charset="0"/>
            </a:rPr>
            <a:t>Тэги могут иметь атрибуты.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&lt;a </a:t>
          </a:r>
          <a:r>
            <a:rPr lang="en-US" sz="32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href</a:t>
          </a:r>
          <a:r>
            <a:rPr lang="en-US" sz="32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="/tags/"&gt;Tags&lt;/a&gt;</a:t>
          </a:r>
        </a:p>
      </dsp:txBody>
      <dsp:txXfrm>
        <a:off x="107661" y="2868260"/>
        <a:ext cx="6642678" cy="1990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45558"/>
          <a:ext cx="6858000" cy="25595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300" kern="1200" dirty="0">
              <a:latin typeface="Jura" pitchFamily="2" charset="0"/>
              <a:ea typeface="Jura" pitchFamily="2" charset="0"/>
            </a:rPr>
            <a:t>Вывод</a:t>
          </a:r>
          <a:r>
            <a:rPr lang="ru-RU" sz="4300" kern="1200" dirty="0"/>
            <a:t> – </a:t>
          </a:r>
          <a:r>
            <a:rPr lang="en-US" sz="4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p, h1-h6</a:t>
          </a:r>
        </a:p>
      </dsp:txBody>
      <dsp:txXfrm>
        <a:off x="124946" y="170504"/>
        <a:ext cx="6608108" cy="2309629"/>
      </dsp:txXfrm>
    </dsp:sp>
    <dsp:sp modelId="{00E310DE-82C2-4F16-ABFE-F0542E2830D8}">
      <dsp:nvSpPr>
        <dsp:cNvPr id="0" name=""/>
        <dsp:cNvSpPr/>
      </dsp:nvSpPr>
      <dsp:spPr>
        <a:xfrm>
          <a:off x="0" y="2728919"/>
          <a:ext cx="6858000" cy="25595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300" kern="1200" dirty="0">
              <a:latin typeface="Jura" pitchFamily="2" charset="0"/>
              <a:ea typeface="Jura" pitchFamily="2" charset="0"/>
            </a:rPr>
            <a:t>Форматирование</a:t>
          </a:r>
          <a:r>
            <a:rPr lang="ru-RU" sz="4300" kern="1200" dirty="0"/>
            <a:t> – </a:t>
          </a:r>
          <a:r>
            <a:rPr lang="en-US" sz="4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b, strong, </a:t>
          </a:r>
          <a:r>
            <a:rPr lang="en-US" sz="4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i</a:t>
          </a:r>
          <a:r>
            <a:rPr lang="en-US" sz="4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strike, u</a:t>
          </a:r>
        </a:p>
      </dsp:txBody>
      <dsp:txXfrm>
        <a:off x="124946" y="2853865"/>
        <a:ext cx="6608108" cy="2309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3A1B-3B5F-17F9-A87D-6CABD2CB8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D3372-B393-66D0-893B-044210925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FBA5E-F6B5-4378-9081-8A6AAE08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5F13-1B3E-47CA-BB4B-3FD82ECC6E9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94D20-1F6E-729E-B945-46EEE7AD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670C1-9527-EA29-2816-D810BFEC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E168-A8A4-4419-8F2D-ED30345F4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3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71BF-ACBE-3932-412D-A7C4516F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47AA7-39F5-F21C-2942-FDAD3763F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11FCC-8068-99D7-19EC-D078B59F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5F13-1B3E-47CA-BB4B-3FD82ECC6E9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51BF1-B16D-DA48-41B2-2EE0DDE9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09201-B039-D8D9-F79F-68A9D975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E168-A8A4-4419-8F2D-ED30345F4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0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8D283-E037-EE3E-57EC-B2A134EF9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372B9-B2CD-D5CF-6391-D8A4B9E2B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1836C-B023-0056-BFA5-79E69D9B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5F13-1B3E-47CA-BB4B-3FD82ECC6E9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3BE32-D42E-0607-3437-80EBB899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5C245-CE2B-5F20-3A71-F5C63656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E168-A8A4-4419-8F2D-ED30345F4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05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35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13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28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9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51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50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77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5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4E49-2143-CB1B-BFAE-5975A612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274D4-C52C-1EEC-A7D2-CB762082C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243F2-E818-06B4-9502-142AB1B8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5F13-1B3E-47CA-BB4B-3FD82ECC6E9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1D4BB-67E8-F3FB-E9AB-92D4310B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5CA60-CBA8-D490-A47D-3E7AFC6D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E168-A8A4-4419-8F2D-ED30345F4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95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276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F4C4-CE92-10E5-570F-3015BB2B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0275-40DA-7D80-F24B-1D919AD43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48F5E-2EAB-58AD-15AF-DBC91642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5F13-1B3E-47CA-BB4B-3FD82ECC6E9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AF18A-AAD0-B03E-3B53-01355246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7077-921D-B4D4-7D6E-541272F8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E168-A8A4-4419-8F2D-ED30345F4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EC2D-81AC-F90C-F54F-A7BCED4E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462F-9641-9A73-E2D5-D3E7FDF8E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7E097-0657-2212-CA45-D5DAA65E3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8613B-1FAF-161A-4E85-A61B4199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5F13-1B3E-47CA-BB4B-3FD82ECC6E9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A0230-2613-E151-9731-588D8130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F18CF-480C-5060-EFFD-09853BE9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E168-A8A4-4419-8F2D-ED30345F4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F63E-618C-0AA6-5F71-1EDB3E20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942A0-7AD7-4063-8D89-5A397F66D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F0383-8183-D957-EE8C-E6CFDBE45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04684-7832-B929-A985-998F4079E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C06AF-5DC1-80E9-F99B-0B3D922A7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BFEFC-E7ED-C9D3-9E95-25154668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5F13-1B3E-47CA-BB4B-3FD82ECC6E9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66F57-FF4E-194E-3BB8-56A5197C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592DD-F38C-1DF5-E9FF-B5722A61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E168-A8A4-4419-8F2D-ED30345F4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D20A-B575-91E1-6D52-2B67325C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717EE-98FB-FD6A-1011-FE7B7C44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5F13-1B3E-47CA-BB4B-3FD82ECC6E9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8590E-D6FD-101B-E220-8A9F22F4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3AAA8-BD61-F734-F653-99CBF5E7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E168-A8A4-4419-8F2D-ED30345F4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7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78A97-77D0-4EBA-380C-9DA63458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5F13-1B3E-47CA-BB4B-3FD82ECC6E9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3080C-D543-BFC1-58F0-966720F53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83CCB-0431-466A-6C0E-B1977017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E168-A8A4-4419-8F2D-ED30345F4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CAD8-0350-77F6-A232-C6F0FB07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1C9E0-1576-E521-94DB-DB1D8EB24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DF6E6-2A6A-AE6F-04ED-B2F5259C0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69BF9-58C2-B20C-73BB-B0FA7AA7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5F13-1B3E-47CA-BB4B-3FD82ECC6E9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7358C-3D52-2422-D32D-2C22CCFE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3AB4B-94E4-C6EC-0B10-F5AF8670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E168-A8A4-4419-8F2D-ED30345F4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3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96A7-CD5E-C1BB-E1B6-C1CE66D6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2099F-B8DA-BDA8-0108-684A611BB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1B3FA-2C21-EEA1-B80D-17FB85C64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2A928-A2F3-12BC-DB5E-8DFFE9F8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5F13-1B3E-47CA-BB4B-3FD82ECC6E9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CC51D-4FA5-DC50-F66F-C7EB55D2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C920C-B111-A79E-074F-54B0FFAB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E168-A8A4-4419-8F2D-ED30345F4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7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06382-3A42-33C0-61B2-9CF917F0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CF0D0-DBBA-293B-96CF-F2121D2F6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77CE-5A27-9B00-2568-13EA02650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B5F13-1B3E-47CA-BB4B-3FD82ECC6E9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195B1-5513-DC38-A39E-07DE3CA02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68857-ABDF-1D77-0D05-32D39461D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CE168-A8A4-4419-8F2D-ED30345F4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4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0A89B-069B-45B8-AD4B-B801E66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- </a:t>
            </a:r>
            <a:r>
              <a:rPr lang="ru-RU" dirty="0"/>
              <a:t>базовые инструменты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3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7610C3-D462-4165-900C-36B63BCE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B3838E-D750-4122-BD99-B32CAD808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Hyper Text Markup Language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CEAA960-99C9-4BE8-9A63-0C58D2062F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86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Базовая структура страницы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!DOCTYPE 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title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Simple page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/title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 very primitive web page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1754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5388-86F0-4101-8EDC-C5EF6683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Тэги для работы с текстом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D0D049-2F96-4A63-9148-F8739CBBAD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61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Списки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one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two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/ul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it-IT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banana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apple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/ol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1208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Ссылки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http://www.w3schools.com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W3C School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/a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24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Изображения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img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</a:t>
            </a:r>
            <a:r>
              <a:rPr lang="en-US" sz="18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src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photo.jpg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width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960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height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1280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Ooops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not loaded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55001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Таблицы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1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2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3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1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2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3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/table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852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Форма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action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processForm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method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Name: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Your 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Comments: 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textarea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comments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20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Your 		comments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</a:t>
            </a:r>
            <a:r>
              <a:rPr lang="en-US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textarea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 you: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radio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areyou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radio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areyou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female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Female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submit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/form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набор тэгов, используемый для получения данных от пользователя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0811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Web - базовые инструменты</vt:lpstr>
      <vt:lpstr>HTML</vt:lpstr>
      <vt:lpstr>Базовая структура страницы</vt:lpstr>
      <vt:lpstr>Тэги для работы с текстом</vt:lpstr>
      <vt:lpstr>Списки </vt:lpstr>
      <vt:lpstr>Ссылки  </vt:lpstr>
      <vt:lpstr>Изображения   </vt:lpstr>
      <vt:lpstr>Таблицы   </vt:lpstr>
      <vt:lpstr>Форма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- базовые инструменты</dc:title>
  <dc:creator>Mikita Tsiarentsyeu</dc:creator>
  <cp:lastModifiedBy>Mikita Tsiarentsyeu</cp:lastModifiedBy>
  <cp:revision>1</cp:revision>
  <dcterms:created xsi:type="dcterms:W3CDTF">2022-06-26T08:56:01Z</dcterms:created>
  <dcterms:modified xsi:type="dcterms:W3CDTF">2022-06-26T08:56:29Z</dcterms:modified>
</cp:coreProperties>
</file>