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Default Section" id="{7F7D5AF6-CD81-4946-AB70-187E4E0083E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dirty="0"/>
            <a:t>, 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при этом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Jura" pitchFamily="2" charset="0"/>
              <a:ea typeface="Jura" pitchFamily="2" charset="0"/>
            </a:rPr>
            <a:t>not</a:t>
          </a:r>
          <a:r>
            <a:rPr lang="ru-RU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Логические операторы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sz="2600" kern="1200" dirty="0"/>
            <a:t>, </a:t>
          </a:r>
          <a:r>
            <a:rPr lang="ru-RU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при этом 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sz="2600" kern="1200" dirty="0"/>
            <a:t>,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Jura" pitchFamily="2" charset="0"/>
              <a:ea typeface="Jura" pitchFamily="2" charset="0"/>
            </a:rPr>
            <a:t>not</a:t>
          </a:r>
          <a:r>
            <a:rPr lang="ru-RU" sz="2600" kern="1200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Логические операторы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981868"/>
          <a:ext cx="3143249" cy="188595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sp:txBody>
      <dsp:txXfrm>
        <a:off x="0" y="981868"/>
        <a:ext cx="3143249" cy="1885950"/>
      </dsp:txXfrm>
    </dsp:sp>
    <dsp:sp modelId="{12A876BD-E5EA-4D9B-8DF0-00C9DC534671}">
      <dsp:nvSpPr>
        <dsp:cNvPr id="0" name=""/>
        <dsp:cNvSpPr/>
      </dsp:nvSpPr>
      <dsp:spPr>
        <a:xfrm>
          <a:off x="3457575" y="981868"/>
          <a:ext cx="3143249" cy="1885950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sp:txBody>
      <dsp:txXfrm>
        <a:off x="3457575" y="981868"/>
        <a:ext cx="3143249" cy="1885950"/>
      </dsp:txXfrm>
    </dsp:sp>
    <dsp:sp modelId="{8B68BC73-FB65-4042-8CA2-5534882EBBC6}">
      <dsp:nvSpPr>
        <dsp:cNvPr id="0" name=""/>
        <dsp:cNvSpPr/>
      </dsp:nvSpPr>
      <dsp:spPr>
        <a:xfrm>
          <a:off x="6915149" y="981868"/>
          <a:ext cx="3143249" cy="1885950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sp:txBody>
      <dsp:txXfrm>
        <a:off x="6915149" y="981868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531C-69B0-42D6-8A42-D985043C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EAEA-867D-45DA-B095-95498115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F94C-1984-4A85-B9AD-FB34A039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49F1-B693-4888-9296-1EFF3065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8FDC-9C97-4B37-8207-7F825D78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F46C-A64A-416A-9F95-A90EE53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16520-3721-46D2-96E8-56492ACB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7EF3D-F8AA-48E1-AE8C-D8987CB5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1362-9F4B-4840-A117-3E7EBBD4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26527-8916-474F-B478-F85AFA89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16C0E-0D09-483D-BC20-B0DC43C42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8E8AF-51E5-436A-9BB0-ED6BE7101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C881A-C4CE-4285-83E4-BCDCCA21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70FB-C8CC-4F14-9033-81E62D66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801E-E36A-4745-B2C3-28A58259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6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7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2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3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30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2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37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359A-9CA9-4ACF-A223-17D1450E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6AD8-7653-46D0-8949-E2E182589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73EB-B232-4550-97E6-6DB47FC0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8128-4F5B-4749-B4CA-66E90BDB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7AE4-2D7B-4FF1-A4B7-71F4AE9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73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648F-DCBB-4AB3-AAC9-0612BB7D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85C2D-B89C-4A6C-80FB-9F193DAD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9537-4B60-458E-8A2B-D2D316B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4EDA-4B2B-4141-867F-E5EE5E8E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B310-C0DA-41C0-A1AC-F0090560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8D4C-C1C7-464F-8A6B-E0901425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A090-2594-45A3-A646-D891205FE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E1259-5DF3-4DD3-A5D4-D5A9D3C8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F3F0-BCB3-4BDC-BF84-87AB2290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D2636-CB6A-4BFE-9B42-A9C740AB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A0A24-FF75-4DF7-A099-C1D9F4AD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40E0-46AE-4066-A4FF-E65BC68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3111-64D2-448C-9AF2-64245EAE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D416A-446E-4054-9152-71E385FE4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BE980-98F2-4B74-BC95-CA9175E95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87601-35B1-4FD5-876C-772750761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BFDD9-01A1-4872-85E6-C19F872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9C6BA-015E-4AA5-B1D3-DBE9C1FF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02287-87CE-4D2C-9DE2-8A42C316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AA9E-A03C-48DD-9D19-42CE14DF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0C096-A313-4371-B4C1-FA27754A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48BE0-A0FB-4FD3-89DF-FC5F8F71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41B91-E8A3-4A75-BC83-60CCA366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46C9E-30DA-4D89-A4F7-1A5F8472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4ADAF-68AD-4A6B-8625-0B8E440D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A1F1-5FE1-4F20-B775-5D5ED3AB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14C3-4F18-47D1-B67A-9057449A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40EF-4775-45C5-8F98-6545A2DF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0B7CD-3595-4685-B0AE-DA77B259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D37AC-A6CA-4E1E-B765-AB9D4D90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B14FB-DB67-4684-9413-EE26E4F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FD6B-DE12-4F6A-A72E-ACE802F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EFCC-8FE3-40A3-919F-365B8D6D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DCF4A-7AF1-4CCB-A76B-73BD968E2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3AD84-E293-4DFD-8DE9-2C482B64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AB17-D507-431E-9F9E-377BD087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26C5A-B1F1-4EE0-9B78-1D4B053D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DA909-9AE8-4E4E-B199-C86FB7F6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7A533-4D40-4B9C-A326-6BCFEC6F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546C1-6345-42AE-9136-D2065262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D6F1-4477-4B0C-A147-B4222C0FA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67C0-0824-4F4C-B000-4B4769E35A7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24701-E7A0-4128-A981-1D20A6372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5210-00DF-4CD9-B878-CDADD90B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0C66-5E7B-4472-BC4D-D5E669D0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Логические выражения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True, False </a:t>
            </a:r>
            <a:r>
              <a:rPr lang="en-US" dirty="0">
                <a:latin typeface="Jura" pitchFamily="2" charset="0"/>
                <a:ea typeface="Jura" pitchFamily="2" charset="0"/>
              </a:rPr>
              <a:t>– </a:t>
            </a:r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bool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bool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основан на типе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int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при этом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False = 0</a:t>
            </a:r>
            <a:r>
              <a:rPr lang="en-US" dirty="0"/>
              <a:t>,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 = 1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and, or, not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expr1: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expr2: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Тернарный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≈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логика работы точно такая же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Условные конструкции </a:t>
            </a:r>
            <a:br>
              <a:rPr lang="ru-RU" sz="5400" dirty="0"/>
            </a:br>
            <a:r>
              <a:rPr lang="ru-RU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if, elif, else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cs typeface="JetBrains Mono" panose="02000009000000000000" pitchFamily="49" charset="0"/>
                  </a:rPr>
                  <a:t>Решаем квадратное уравнение </a:t>
                </a:r>
                <a:br>
                  <a:rPr lang="ru-RU" sz="5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45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 if, elif, else</vt:lpstr>
      <vt:lpstr>Решаем квадратное уравнение  〖ax〗^2+bx+c=0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2022-05-07T08:55:54Z</dcterms:created>
  <dcterms:modified xsi:type="dcterms:W3CDTF">2022-05-07T08:56:22Z</dcterms:modified>
</cp:coreProperties>
</file>