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88" r:id="rId3"/>
    <p:sldId id="589" r:id="rId4"/>
    <p:sldId id="590" r:id="rId5"/>
    <p:sldId id="591" r:id="rId6"/>
    <p:sldId id="592" r:id="rId7"/>
    <p:sldId id="593" r:id="rId8"/>
    <p:sldId id="594" r:id="rId9"/>
    <p:sldId id="595" r:id="rId10"/>
    <p:sldId id="5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EF972-6F0C-44CC-AD49-62D43AB2BFE2}" type="doc">
      <dgm:prSet loTypeId="urn:microsoft.com/office/officeart/2018/2/layout/IconLabel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761F23-BA2F-4927-B570-F7AE5D35ED6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375D5DF-421A-4E28-81D9-85FD84EC25B4}" type="parTrans" cxnId="{D2851CEA-8148-467E-B757-DE1DABB2A011}">
      <dgm:prSet/>
      <dgm:spPr/>
      <dgm:t>
        <a:bodyPr/>
        <a:lstStyle/>
        <a:p>
          <a:endParaRPr lang="en-US"/>
        </a:p>
      </dgm:t>
    </dgm:pt>
    <dgm:pt modelId="{DC46E52E-01A8-4379-A553-4C7CB6AEDA2F}" type="sibTrans" cxnId="{D2851CEA-8148-467E-B757-DE1DABB2A011}">
      <dgm:prSet/>
      <dgm:spPr/>
      <dgm:t>
        <a:bodyPr/>
        <a:lstStyle/>
        <a:p>
          <a:endParaRPr lang="en-US"/>
        </a:p>
      </dgm:t>
    </dgm:pt>
    <dgm:pt modelId="{FB3AB311-1671-4C15-92DD-75AF2593C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ura" pitchFamily="2" charset="0"/>
              <a:ea typeface="Jura" pitchFamily="2" charset="0"/>
            </a:rPr>
            <a:t>Django </a:t>
          </a:r>
          <a:r>
            <a:rPr lang="ru-RU" dirty="0">
              <a:latin typeface="Jura" pitchFamily="2" charset="0"/>
              <a:ea typeface="Jura" pitchFamily="2" charset="0"/>
            </a:rPr>
            <a:t>использует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1541C3-EB30-40B6-8F10-7D6D3A19BF4E}" type="parTrans" cxnId="{3A7EC7E1-4CB6-480F-8E0E-7F3097C76420}">
      <dgm:prSet/>
      <dgm:spPr/>
      <dgm:t>
        <a:bodyPr/>
        <a:lstStyle/>
        <a:p>
          <a:endParaRPr lang="en-US"/>
        </a:p>
      </dgm:t>
    </dgm:pt>
    <dgm:pt modelId="{F85789EB-F4B1-4D09-A57F-A4D004766DAB}" type="sibTrans" cxnId="{3A7EC7E1-4CB6-480F-8E0E-7F3097C76420}">
      <dgm:prSet/>
      <dgm:spPr/>
      <dgm:t>
        <a:bodyPr/>
        <a:lstStyle/>
        <a:p>
          <a:endParaRPr lang="en-US"/>
        </a:p>
      </dgm:t>
    </dgm:pt>
    <dgm:pt modelId="{939F7005-C388-44B0-9750-620342F3AD4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dirty="0">
              <a:latin typeface="Jura" pitchFamily="2" charset="0"/>
              <a:ea typeface="Jura" pitchFamily="2" charset="0"/>
            </a:rPr>
            <a:t>cookie</a:t>
          </a:r>
          <a:r>
            <a:rPr lang="ru-RU" dirty="0">
              <a:latin typeface="Jura" pitchFamily="2" charset="0"/>
              <a:ea typeface="Jura" pitchFamily="2" charset="0"/>
            </a:rPr>
            <a:t>, файл,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1D802D6-1E30-4A19-B160-5103D03A1F31}" type="parTrans" cxnId="{1C306819-0866-4EC1-8A28-C8AF972A1143}">
      <dgm:prSet/>
      <dgm:spPr/>
      <dgm:t>
        <a:bodyPr/>
        <a:lstStyle/>
        <a:p>
          <a:endParaRPr lang="en-US"/>
        </a:p>
      </dgm:t>
    </dgm:pt>
    <dgm:pt modelId="{36BFA6FC-792C-42BA-9385-2EC76C888AB5}" type="sibTrans" cxnId="{1C306819-0866-4EC1-8A28-C8AF972A1143}">
      <dgm:prSet/>
      <dgm:spPr/>
      <dgm:t>
        <a:bodyPr/>
        <a:lstStyle/>
        <a:p>
          <a:endParaRPr lang="en-US"/>
        </a:p>
      </dgm:t>
    </dgm:pt>
    <dgm:pt modelId="{769B08F3-F5F4-4582-B18E-78A2273F363A}" type="pres">
      <dgm:prSet presAssocID="{F8DEF972-6F0C-44CC-AD49-62D43AB2BFE2}" presName="root" presStyleCnt="0">
        <dgm:presLayoutVars>
          <dgm:dir/>
          <dgm:resizeHandles val="exact"/>
        </dgm:presLayoutVars>
      </dgm:prSet>
      <dgm:spPr/>
    </dgm:pt>
    <dgm:pt modelId="{1D6E476D-ECB3-4153-97CC-982F6FBA1C41}" type="pres">
      <dgm:prSet presAssocID="{D3761F23-BA2F-4927-B570-F7AE5D35ED6B}" presName="compNode" presStyleCnt="0"/>
      <dgm:spPr/>
    </dgm:pt>
    <dgm:pt modelId="{72A65373-B2B0-42DB-9EBB-79A129B8421A}" type="pres">
      <dgm:prSet presAssocID="{D3761F23-BA2F-4927-B570-F7AE5D35ED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7D1EB46-B8A8-41B4-9859-02298DE88A7D}" type="pres">
      <dgm:prSet presAssocID="{D3761F23-BA2F-4927-B570-F7AE5D35ED6B}" presName="spaceRect" presStyleCnt="0"/>
      <dgm:spPr/>
    </dgm:pt>
    <dgm:pt modelId="{5C6BA9C0-5316-430B-801A-1E4E15615C0F}" type="pres">
      <dgm:prSet presAssocID="{D3761F23-BA2F-4927-B570-F7AE5D35ED6B}" presName="textRect" presStyleLbl="revTx" presStyleIdx="0" presStyleCnt="3">
        <dgm:presLayoutVars>
          <dgm:chMax val="1"/>
          <dgm:chPref val="1"/>
        </dgm:presLayoutVars>
      </dgm:prSet>
      <dgm:spPr/>
    </dgm:pt>
    <dgm:pt modelId="{49B00627-9FB8-4C2D-8592-AFC0D6278183}" type="pres">
      <dgm:prSet presAssocID="{DC46E52E-01A8-4379-A553-4C7CB6AEDA2F}" presName="sibTrans" presStyleCnt="0"/>
      <dgm:spPr/>
    </dgm:pt>
    <dgm:pt modelId="{F6AA6BA4-AF1A-4FC7-A9D6-F4498876C886}" type="pres">
      <dgm:prSet presAssocID="{FB3AB311-1671-4C15-92DD-75AF2593C42A}" presName="compNode" presStyleCnt="0"/>
      <dgm:spPr/>
    </dgm:pt>
    <dgm:pt modelId="{AC5D4FB2-F162-4154-8DE8-2303A5A08F32}" type="pres">
      <dgm:prSet presAssocID="{FB3AB311-1671-4C15-92DD-75AF2593C42A}" presName="iconRect" presStyleLbl="node1" presStyleIdx="1" presStyleCnt="3" custLinFactX="100000" custLinFactNeighborX="159247" custLinFactNeighborY="658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C6B9C8B-2E0A-4954-83B1-CFD3DBCCF749}" type="pres">
      <dgm:prSet presAssocID="{FB3AB311-1671-4C15-92DD-75AF2593C42A}" presName="spaceRect" presStyleCnt="0"/>
      <dgm:spPr/>
    </dgm:pt>
    <dgm:pt modelId="{E7C42EF1-6873-487B-9E0B-40E82EB7B04C}" type="pres">
      <dgm:prSet presAssocID="{FB3AB311-1671-4C15-92DD-75AF2593C42A}" presName="textRect" presStyleLbl="revTx" presStyleIdx="1" presStyleCnt="3">
        <dgm:presLayoutVars>
          <dgm:chMax val="1"/>
          <dgm:chPref val="1"/>
        </dgm:presLayoutVars>
      </dgm:prSet>
      <dgm:spPr/>
    </dgm:pt>
    <dgm:pt modelId="{D23586D3-3C92-4585-B687-BBF50F707CB7}" type="pres">
      <dgm:prSet presAssocID="{F85789EB-F4B1-4D09-A57F-A4D004766DAB}" presName="sibTrans" presStyleCnt="0"/>
      <dgm:spPr/>
    </dgm:pt>
    <dgm:pt modelId="{1146BA75-44D9-492A-A66B-D64965292E90}" type="pres">
      <dgm:prSet presAssocID="{939F7005-C388-44B0-9750-620342F3AD4B}" presName="compNode" presStyleCnt="0"/>
      <dgm:spPr/>
    </dgm:pt>
    <dgm:pt modelId="{87FEDA03-77B9-44FE-A289-C07E992318F4}" type="pres">
      <dgm:prSet presAssocID="{939F7005-C388-44B0-9750-620342F3AD4B}" presName="iconRect" presStyleLbl="node1" presStyleIdx="2" presStyleCnt="3" custLinFactX="-100000" custLinFactNeighborX="-161111" custLinFactNeighborY="65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CAEB93B7-34DB-40B2-9912-4551B51AD9F3}" type="pres">
      <dgm:prSet presAssocID="{939F7005-C388-44B0-9750-620342F3AD4B}" presName="spaceRect" presStyleCnt="0"/>
      <dgm:spPr/>
    </dgm:pt>
    <dgm:pt modelId="{82927EE9-785D-4D3E-A5A6-AEB69648867E}" type="pres">
      <dgm:prSet presAssocID="{939F7005-C388-44B0-9750-620342F3A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306819-0866-4EC1-8A28-C8AF972A1143}" srcId="{F8DEF972-6F0C-44CC-AD49-62D43AB2BFE2}" destId="{939F7005-C388-44B0-9750-620342F3AD4B}" srcOrd="2" destOrd="0" parTransId="{61D802D6-1E30-4A19-B160-5103D03A1F31}" sibTransId="{36BFA6FC-792C-42BA-9385-2EC76C888AB5}"/>
    <dgm:cxn modelId="{90683452-E440-4913-A46A-E1C9F5BBFA9C}" type="presOf" srcId="{FB3AB311-1671-4C15-92DD-75AF2593C42A}" destId="{E7C42EF1-6873-487B-9E0B-40E82EB7B04C}" srcOrd="0" destOrd="0" presId="urn:microsoft.com/office/officeart/2018/2/layout/IconLabelList"/>
    <dgm:cxn modelId="{A439E952-13DC-4406-9A47-A61E24E70258}" type="presOf" srcId="{D3761F23-BA2F-4927-B570-F7AE5D35ED6B}" destId="{5C6BA9C0-5316-430B-801A-1E4E15615C0F}" srcOrd="0" destOrd="0" presId="urn:microsoft.com/office/officeart/2018/2/layout/IconLabelList"/>
    <dgm:cxn modelId="{3A7EC7E1-4CB6-480F-8E0E-7F3097C76420}" srcId="{F8DEF972-6F0C-44CC-AD49-62D43AB2BFE2}" destId="{FB3AB311-1671-4C15-92DD-75AF2593C42A}" srcOrd="1" destOrd="0" parTransId="{D21541C3-EB30-40B6-8F10-7D6D3A19BF4E}" sibTransId="{F85789EB-F4B1-4D09-A57F-A4D004766DAB}"/>
    <dgm:cxn modelId="{A9E2AEE7-FD98-40ED-AAB4-3DF875ACE511}" type="presOf" srcId="{F8DEF972-6F0C-44CC-AD49-62D43AB2BFE2}" destId="{769B08F3-F5F4-4582-B18E-78A2273F363A}" srcOrd="0" destOrd="0" presId="urn:microsoft.com/office/officeart/2018/2/layout/IconLabelList"/>
    <dgm:cxn modelId="{D2851CEA-8148-467E-B757-DE1DABB2A011}" srcId="{F8DEF972-6F0C-44CC-AD49-62D43AB2BFE2}" destId="{D3761F23-BA2F-4927-B570-F7AE5D35ED6B}" srcOrd="0" destOrd="0" parTransId="{8375D5DF-421A-4E28-81D9-85FD84EC25B4}" sibTransId="{DC46E52E-01A8-4379-A553-4C7CB6AEDA2F}"/>
    <dgm:cxn modelId="{4C6731FC-84CE-4572-ABF8-0572D2A76FBD}" type="presOf" srcId="{939F7005-C388-44B0-9750-620342F3AD4B}" destId="{82927EE9-785D-4D3E-A5A6-AEB69648867E}" srcOrd="0" destOrd="0" presId="urn:microsoft.com/office/officeart/2018/2/layout/IconLabelList"/>
    <dgm:cxn modelId="{D3CF7F98-80E4-4E69-ADF8-1696D83077EA}" type="presParOf" srcId="{769B08F3-F5F4-4582-B18E-78A2273F363A}" destId="{1D6E476D-ECB3-4153-97CC-982F6FBA1C41}" srcOrd="0" destOrd="0" presId="urn:microsoft.com/office/officeart/2018/2/layout/IconLabelList"/>
    <dgm:cxn modelId="{15C45613-C651-41BE-A9AA-B5632888D6B6}" type="presParOf" srcId="{1D6E476D-ECB3-4153-97CC-982F6FBA1C41}" destId="{72A65373-B2B0-42DB-9EBB-79A129B8421A}" srcOrd="0" destOrd="0" presId="urn:microsoft.com/office/officeart/2018/2/layout/IconLabelList"/>
    <dgm:cxn modelId="{14E14E0D-3F90-49EB-973D-052150DD896B}" type="presParOf" srcId="{1D6E476D-ECB3-4153-97CC-982F6FBA1C41}" destId="{A7D1EB46-B8A8-41B4-9859-02298DE88A7D}" srcOrd="1" destOrd="0" presId="urn:microsoft.com/office/officeart/2018/2/layout/IconLabelList"/>
    <dgm:cxn modelId="{626A17ED-7B58-4F7A-9E2C-164FEBB94436}" type="presParOf" srcId="{1D6E476D-ECB3-4153-97CC-982F6FBA1C41}" destId="{5C6BA9C0-5316-430B-801A-1E4E15615C0F}" srcOrd="2" destOrd="0" presId="urn:microsoft.com/office/officeart/2018/2/layout/IconLabelList"/>
    <dgm:cxn modelId="{C455E5CA-A824-49A0-A98C-8FAF6103BB6B}" type="presParOf" srcId="{769B08F3-F5F4-4582-B18E-78A2273F363A}" destId="{49B00627-9FB8-4C2D-8592-AFC0D6278183}" srcOrd="1" destOrd="0" presId="urn:microsoft.com/office/officeart/2018/2/layout/IconLabelList"/>
    <dgm:cxn modelId="{CD4569E4-0B18-49C6-898D-6AAFC9AFDC0F}" type="presParOf" srcId="{769B08F3-F5F4-4582-B18E-78A2273F363A}" destId="{F6AA6BA4-AF1A-4FC7-A9D6-F4498876C886}" srcOrd="2" destOrd="0" presId="urn:microsoft.com/office/officeart/2018/2/layout/IconLabelList"/>
    <dgm:cxn modelId="{25165932-B2D4-4718-BD56-59AEC3B87383}" type="presParOf" srcId="{F6AA6BA4-AF1A-4FC7-A9D6-F4498876C886}" destId="{AC5D4FB2-F162-4154-8DE8-2303A5A08F32}" srcOrd="0" destOrd="0" presId="urn:microsoft.com/office/officeart/2018/2/layout/IconLabelList"/>
    <dgm:cxn modelId="{299080D2-EA39-4855-93F2-D8AB6998CDD7}" type="presParOf" srcId="{F6AA6BA4-AF1A-4FC7-A9D6-F4498876C886}" destId="{CC6B9C8B-2E0A-4954-83B1-CFD3DBCCF749}" srcOrd="1" destOrd="0" presId="urn:microsoft.com/office/officeart/2018/2/layout/IconLabelList"/>
    <dgm:cxn modelId="{53BDB741-80AC-4AB3-B463-110A866E0BF3}" type="presParOf" srcId="{F6AA6BA4-AF1A-4FC7-A9D6-F4498876C886}" destId="{E7C42EF1-6873-487B-9E0B-40E82EB7B04C}" srcOrd="2" destOrd="0" presId="urn:microsoft.com/office/officeart/2018/2/layout/IconLabelList"/>
    <dgm:cxn modelId="{F0DE4096-8489-4FF6-A32A-254E06CBBFC3}" type="presParOf" srcId="{769B08F3-F5F4-4582-B18E-78A2273F363A}" destId="{D23586D3-3C92-4585-B687-BBF50F707CB7}" srcOrd="3" destOrd="0" presId="urn:microsoft.com/office/officeart/2018/2/layout/IconLabelList"/>
    <dgm:cxn modelId="{86FF507F-547D-4599-91DC-64818C84577C}" type="presParOf" srcId="{769B08F3-F5F4-4582-B18E-78A2273F363A}" destId="{1146BA75-44D9-492A-A66B-D64965292E90}" srcOrd="4" destOrd="0" presId="urn:microsoft.com/office/officeart/2018/2/layout/IconLabelList"/>
    <dgm:cxn modelId="{576F5F2F-4F86-404C-8141-571621509AD2}" type="presParOf" srcId="{1146BA75-44D9-492A-A66B-D64965292E90}" destId="{87FEDA03-77B9-44FE-A289-C07E992318F4}" srcOrd="0" destOrd="0" presId="urn:microsoft.com/office/officeart/2018/2/layout/IconLabelList"/>
    <dgm:cxn modelId="{B5620714-02EE-4478-AAB7-3D0BDB08D677}" type="presParOf" srcId="{1146BA75-44D9-492A-A66B-D64965292E90}" destId="{CAEB93B7-34DB-40B2-9912-4551B51AD9F3}" srcOrd="1" destOrd="0" presId="urn:microsoft.com/office/officeart/2018/2/layout/IconLabelList"/>
    <dgm:cxn modelId="{FE6A9250-2E25-4F0A-83EB-D02FE10902B1}" type="presParOf" srcId="{1146BA75-44D9-492A-A66B-D64965292E90}" destId="{82927EE9-785D-4D3E-A5A6-AEB6964886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97FD3-CC6C-4966-BAD4-B9866647FB0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68EA30-3317-41BC-A76E-5605BD21C87D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1396B4B-5259-4CCD-AA95-B1037B14EEF4}" type="parTrans" cxnId="{19E94479-CE2C-4A87-8689-4F3BC629ACAF}">
      <dgm:prSet/>
      <dgm:spPr/>
      <dgm:t>
        <a:bodyPr/>
        <a:lstStyle/>
        <a:p>
          <a:endParaRPr lang="en-US"/>
        </a:p>
      </dgm:t>
    </dgm:pt>
    <dgm:pt modelId="{97104C64-73D6-42AA-907C-314CE7B7B20C}" type="sibTrans" cxnId="{19E94479-CE2C-4A87-8689-4F3BC629ACAF}">
      <dgm:prSet/>
      <dgm:spPr/>
      <dgm:t>
        <a:bodyPr/>
        <a:lstStyle/>
        <a:p>
          <a:endParaRPr lang="en-US"/>
        </a:p>
      </dgm:t>
    </dgm:pt>
    <dgm:pt modelId="{F5A5EC3E-1A45-4A98-8FBB-DBB3AB2B1C42}">
      <dgm:prSet/>
      <dgm:spPr/>
      <dgm:t>
        <a:bodyPr/>
        <a:lstStyle/>
        <a:p>
          <a:pPr algn="l"/>
          <a:r>
            <a:rPr lang="ru-RU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03C14EF-0D1D-486A-81CF-56B0752E9A60}" type="parTrans" cxnId="{8C623C45-3FB5-4E6E-8DE5-9423FF9221E3}">
      <dgm:prSet/>
      <dgm:spPr/>
      <dgm:t>
        <a:bodyPr/>
        <a:lstStyle/>
        <a:p>
          <a:endParaRPr lang="en-US"/>
        </a:p>
      </dgm:t>
    </dgm:pt>
    <dgm:pt modelId="{51E11CCE-28D8-44AD-8A49-9D373431775B}" type="sibTrans" cxnId="{8C623C45-3FB5-4E6E-8DE5-9423FF9221E3}">
      <dgm:prSet/>
      <dgm:spPr/>
      <dgm:t>
        <a:bodyPr/>
        <a:lstStyle/>
        <a:p>
          <a:endParaRPr lang="en-US"/>
        </a:p>
      </dgm:t>
    </dgm:pt>
    <dgm:pt modelId="{894DA24D-6449-4FE6-A241-963C63005B67}" type="pres">
      <dgm:prSet presAssocID="{AF397FD3-CC6C-4966-BAD4-B9866647FB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3097B-58E3-488F-A8EA-FD0ABC0F9A2D}" type="pres">
      <dgm:prSet presAssocID="{AA68EA30-3317-41BC-A76E-5605BD21C87D}" presName="hierRoot1" presStyleCnt="0"/>
      <dgm:spPr/>
    </dgm:pt>
    <dgm:pt modelId="{B85E1236-8515-4083-8B76-5B3D8A85B604}" type="pres">
      <dgm:prSet presAssocID="{AA68EA30-3317-41BC-A76E-5605BD21C87D}" presName="composite" presStyleCnt="0"/>
      <dgm:spPr/>
    </dgm:pt>
    <dgm:pt modelId="{D0D70763-4D1B-4F79-B8D1-D6CC40082ADC}" type="pres">
      <dgm:prSet presAssocID="{AA68EA30-3317-41BC-A76E-5605BD21C87D}" presName="background" presStyleLbl="node0" presStyleIdx="0" presStyleCnt="2"/>
      <dgm:spPr/>
    </dgm:pt>
    <dgm:pt modelId="{6B112F2F-92D8-4346-8C71-8542234E6E80}" type="pres">
      <dgm:prSet presAssocID="{AA68EA30-3317-41BC-A76E-5605BD21C87D}" presName="text" presStyleLbl="fgAcc0" presStyleIdx="0" presStyleCnt="2">
        <dgm:presLayoutVars>
          <dgm:chPref val="3"/>
        </dgm:presLayoutVars>
      </dgm:prSet>
      <dgm:spPr/>
    </dgm:pt>
    <dgm:pt modelId="{0E43FD60-65B0-4308-A5D1-3A337020077B}" type="pres">
      <dgm:prSet presAssocID="{AA68EA30-3317-41BC-A76E-5605BD21C87D}" presName="hierChild2" presStyleCnt="0"/>
      <dgm:spPr/>
    </dgm:pt>
    <dgm:pt modelId="{67CB8E3A-AACB-41A3-BC26-F5446E141CD8}" type="pres">
      <dgm:prSet presAssocID="{F5A5EC3E-1A45-4A98-8FBB-DBB3AB2B1C42}" presName="hierRoot1" presStyleCnt="0"/>
      <dgm:spPr/>
    </dgm:pt>
    <dgm:pt modelId="{CA9B7144-F18C-4E88-B136-4C09099B5586}" type="pres">
      <dgm:prSet presAssocID="{F5A5EC3E-1A45-4A98-8FBB-DBB3AB2B1C42}" presName="composite" presStyleCnt="0"/>
      <dgm:spPr/>
    </dgm:pt>
    <dgm:pt modelId="{D01B997A-FEBC-4832-8335-A4C880A382D0}" type="pres">
      <dgm:prSet presAssocID="{F5A5EC3E-1A45-4A98-8FBB-DBB3AB2B1C42}" presName="background" presStyleLbl="node0" presStyleIdx="1" presStyleCnt="2"/>
      <dgm:spPr/>
    </dgm:pt>
    <dgm:pt modelId="{9B21E839-B12F-45B7-9CDB-B612C9EA0F6A}" type="pres">
      <dgm:prSet presAssocID="{F5A5EC3E-1A45-4A98-8FBB-DBB3AB2B1C42}" presName="text" presStyleLbl="fgAcc0" presStyleIdx="1" presStyleCnt="2">
        <dgm:presLayoutVars>
          <dgm:chPref val="3"/>
        </dgm:presLayoutVars>
      </dgm:prSet>
      <dgm:spPr/>
    </dgm:pt>
    <dgm:pt modelId="{A1CC9562-3AB3-4DBB-A6AC-79FBDCC5A39A}" type="pres">
      <dgm:prSet presAssocID="{F5A5EC3E-1A45-4A98-8FBB-DBB3AB2B1C42}" presName="hierChild2" presStyleCnt="0"/>
      <dgm:spPr/>
    </dgm:pt>
  </dgm:ptLst>
  <dgm:cxnLst>
    <dgm:cxn modelId="{F1AF260A-D61E-49B6-BD41-A3791D17C10A}" type="presOf" srcId="{AF397FD3-CC6C-4966-BAD4-B9866647FB0B}" destId="{894DA24D-6449-4FE6-A241-963C63005B67}" srcOrd="0" destOrd="0" presId="urn:microsoft.com/office/officeart/2005/8/layout/hierarchy1"/>
    <dgm:cxn modelId="{6709FB0A-9BE9-4D97-B5C3-1BD829795D05}" type="presOf" srcId="{AA68EA30-3317-41BC-A76E-5605BD21C87D}" destId="{6B112F2F-92D8-4346-8C71-8542234E6E80}" srcOrd="0" destOrd="0" presId="urn:microsoft.com/office/officeart/2005/8/layout/hierarchy1"/>
    <dgm:cxn modelId="{8C623C45-3FB5-4E6E-8DE5-9423FF9221E3}" srcId="{AF397FD3-CC6C-4966-BAD4-B9866647FB0B}" destId="{F5A5EC3E-1A45-4A98-8FBB-DBB3AB2B1C42}" srcOrd="1" destOrd="0" parTransId="{203C14EF-0D1D-486A-81CF-56B0752E9A60}" sibTransId="{51E11CCE-28D8-44AD-8A49-9D373431775B}"/>
    <dgm:cxn modelId="{F31A1959-5667-4073-9351-548A07C104A9}" type="presOf" srcId="{F5A5EC3E-1A45-4A98-8FBB-DBB3AB2B1C42}" destId="{9B21E839-B12F-45B7-9CDB-B612C9EA0F6A}" srcOrd="0" destOrd="0" presId="urn:microsoft.com/office/officeart/2005/8/layout/hierarchy1"/>
    <dgm:cxn modelId="{19E94479-CE2C-4A87-8689-4F3BC629ACAF}" srcId="{AF397FD3-CC6C-4966-BAD4-B9866647FB0B}" destId="{AA68EA30-3317-41BC-A76E-5605BD21C87D}" srcOrd="0" destOrd="0" parTransId="{E1396B4B-5259-4CCD-AA95-B1037B14EEF4}" sibTransId="{97104C64-73D6-42AA-907C-314CE7B7B20C}"/>
    <dgm:cxn modelId="{20FFCA3E-F9F0-409C-9182-438262A88705}" type="presParOf" srcId="{894DA24D-6449-4FE6-A241-963C63005B67}" destId="{DFC3097B-58E3-488F-A8EA-FD0ABC0F9A2D}" srcOrd="0" destOrd="0" presId="urn:microsoft.com/office/officeart/2005/8/layout/hierarchy1"/>
    <dgm:cxn modelId="{26D64E72-1C68-4C1D-8FAF-37EA06BC0650}" type="presParOf" srcId="{DFC3097B-58E3-488F-A8EA-FD0ABC0F9A2D}" destId="{B85E1236-8515-4083-8B76-5B3D8A85B604}" srcOrd="0" destOrd="0" presId="urn:microsoft.com/office/officeart/2005/8/layout/hierarchy1"/>
    <dgm:cxn modelId="{D9710272-AD3F-4BDF-AC2E-16934CA6BD98}" type="presParOf" srcId="{B85E1236-8515-4083-8B76-5B3D8A85B604}" destId="{D0D70763-4D1B-4F79-B8D1-D6CC40082ADC}" srcOrd="0" destOrd="0" presId="urn:microsoft.com/office/officeart/2005/8/layout/hierarchy1"/>
    <dgm:cxn modelId="{77986612-763E-4D57-B92D-36AADB51AB0E}" type="presParOf" srcId="{B85E1236-8515-4083-8B76-5B3D8A85B604}" destId="{6B112F2F-92D8-4346-8C71-8542234E6E80}" srcOrd="1" destOrd="0" presId="urn:microsoft.com/office/officeart/2005/8/layout/hierarchy1"/>
    <dgm:cxn modelId="{E3BCE8AC-76B0-405C-9575-3B7ED4B7FF68}" type="presParOf" srcId="{DFC3097B-58E3-488F-A8EA-FD0ABC0F9A2D}" destId="{0E43FD60-65B0-4308-A5D1-3A337020077B}" srcOrd="1" destOrd="0" presId="urn:microsoft.com/office/officeart/2005/8/layout/hierarchy1"/>
    <dgm:cxn modelId="{689A1CE2-2886-4144-851F-1666902FE806}" type="presParOf" srcId="{894DA24D-6449-4FE6-A241-963C63005B67}" destId="{67CB8E3A-AACB-41A3-BC26-F5446E141CD8}" srcOrd="1" destOrd="0" presId="urn:microsoft.com/office/officeart/2005/8/layout/hierarchy1"/>
    <dgm:cxn modelId="{26419D6B-350D-4657-98AA-F4BCE9385B13}" type="presParOf" srcId="{67CB8E3A-AACB-41A3-BC26-F5446E141CD8}" destId="{CA9B7144-F18C-4E88-B136-4C09099B5586}" srcOrd="0" destOrd="0" presId="urn:microsoft.com/office/officeart/2005/8/layout/hierarchy1"/>
    <dgm:cxn modelId="{D4712E51-4199-44F9-959E-C3F9E07A5F53}" type="presParOf" srcId="{CA9B7144-F18C-4E88-B136-4C09099B5586}" destId="{D01B997A-FEBC-4832-8335-A4C880A382D0}" srcOrd="0" destOrd="0" presId="urn:microsoft.com/office/officeart/2005/8/layout/hierarchy1"/>
    <dgm:cxn modelId="{101023C5-1941-438E-B253-7CB2F8EF413D}" type="presParOf" srcId="{CA9B7144-F18C-4E88-B136-4C09099B5586}" destId="{9B21E839-B12F-45B7-9CDB-B612C9EA0F6A}" srcOrd="1" destOrd="0" presId="urn:microsoft.com/office/officeart/2005/8/layout/hierarchy1"/>
    <dgm:cxn modelId="{263DAD70-7D58-40B2-A747-A854A8BB50DE}" type="presParOf" srcId="{67CB8E3A-AACB-41A3-BC26-F5446E141CD8}" destId="{A1CC9562-3AB3-4DBB-A6AC-79FBDCC5A3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65373-B2B0-42DB-9EBB-79A129B8421A}">
      <dsp:nvSpPr>
        <dsp:cNvPr id="0" name=""/>
        <dsp:cNvSpPr/>
      </dsp:nvSpPr>
      <dsp:spPr>
        <a:xfrm>
          <a:off x="1063980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BA9C0-5316-430B-801A-1E4E15615C0F}">
      <dsp:nvSpPr>
        <dsp:cNvPr id="0" name=""/>
        <dsp:cNvSpPr/>
      </dsp:nvSpPr>
      <dsp:spPr>
        <a:xfrm>
          <a:off x="285097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Сессии позволяют хранить данные по принципу ключ-значение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285097" y="2378166"/>
        <a:ext cx="2832300" cy="720000"/>
      </dsp:txXfrm>
    </dsp:sp>
    <dsp:sp modelId="{AC5D4FB2-F162-4154-8DE8-2303A5A08F32}">
      <dsp:nvSpPr>
        <dsp:cNvPr id="0" name=""/>
        <dsp:cNvSpPr/>
      </dsp:nvSpPr>
      <dsp:spPr>
        <a:xfrm>
          <a:off x="7696126" y="835499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2EF1-6873-487B-9E0B-40E82EB7B04C}">
      <dsp:nvSpPr>
        <dsp:cNvPr id="0" name=""/>
        <dsp:cNvSpPr/>
      </dsp:nvSpPr>
      <dsp:spPr>
        <a:xfrm>
          <a:off x="3613050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Jura" pitchFamily="2" charset="0"/>
              <a:ea typeface="Jura" pitchFamily="2" charset="0"/>
            </a:rPr>
            <a:t>Django </a:t>
          </a:r>
          <a:r>
            <a:rPr lang="ru-RU" sz="1100" kern="1200" dirty="0">
              <a:latin typeface="Jura" pitchFamily="2" charset="0"/>
              <a:ea typeface="Jura" pitchFamily="2" charset="0"/>
            </a:rPr>
            <a:t>использует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 в котором хранится идентификатор сессии, все данные сессии при этом хранятся в базе данных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3613050" y="2378166"/>
        <a:ext cx="2832300" cy="720000"/>
      </dsp:txXfrm>
    </dsp:sp>
    <dsp:sp modelId="{87FEDA03-77B9-44FE-A289-C07E992318F4}">
      <dsp:nvSpPr>
        <dsp:cNvPr id="0" name=""/>
        <dsp:cNvSpPr/>
      </dsp:nvSpPr>
      <dsp:spPr>
        <a:xfrm>
          <a:off x="4391933" y="835499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7EE9-785D-4D3E-A5A6-AEB69648867E}">
      <dsp:nvSpPr>
        <dsp:cNvPr id="0" name=""/>
        <dsp:cNvSpPr/>
      </dsp:nvSpPr>
      <dsp:spPr>
        <a:xfrm>
          <a:off x="6941002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Можно изменить способ хранения данных сессии на другой – кэш, «безопасный» </a:t>
          </a:r>
          <a:r>
            <a:rPr lang="en-US" sz="1100" kern="1200" dirty="0">
              <a:latin typeface="Jura" pitchFamily="2" charset="0"/>
              <a:ea typeface="Jura" pitchFamily="2" charset="0"/>
            </a:rPr>
            <a:t>cookie</a:t>
          </a:r>
          <a:r>
            <a:rPr lang="ru-RU" sz="1100" kern="1200" dirty="0">
              <a:latin typeface="Jura" pitchFamily="2" charset="0"/>
              <a:ea typeface="Jura" pitchFamily="2" charset="0"/>
            </a:rPr>
            <a:t>, файл,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etc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6941002" y="2378166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70763-4D1B-4F79-B8D1-D6CC40082ADC}">
      <dsp:nvSpPr>
        <dsp:cNvPr id="0" name=""/>
        <dsp:cNvSpPr/>
      </dsp:nvSpPr>
      <dsp:spPr>
        <a:xfrm>
          <a:off x="1227" y="329060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12F2F-92D8-4346-8C71-8542234E6E80}">
      <dsp:nvSpPr>
        <dsp:cNvPr id="0" name=""/>
        <dsp:cNvSpPr/>
      </dsp:nvSpPr>
      <dsp:spPr>
        <a:xfrm>
          <a:off x="480082" y="783972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Jura" pitchFamily="2" charset="0"/>
              <a:ea typeface="Jura" pitchFamily="2" charset="0"/>
            </a:rPr>
            <a:t>Аутентификация – процесс подтверждения личности пользователя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560236" y="864126"/>
        <a:ext cx="4149382" cy="2576345"/>
      </dsp:txXfrm>
    </dsp:sp>
    <dsp:sp modelId="{D01B997A-FEBC-4832-8335-A4C880A382D0}">
      <dsp:nvSpPr>
        <dsp:cNvPr id="0" name=""/>
        <dsp:cNvSpPr/>
      </dsp:nvSpPr>
      <dsp:spPr>
        <a:xfrm>
          <a:off x="5268627" y="329060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1E839-B12F-45B7-9CDB-B612C9EA0F6A}">
      <dsp:nvSpPr>
        <dsp:cNvPr id="0" name=""/>
        <dsp:cNvSpPr/>
      </dsp:nvSpPr>
      <dsp:spPr>
        <a:xfrm>
          <a:off x="5747481" y="783972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Jura" pitchFamily="2" charset="0"/>
              <a:ea typeface="Jura" pitchFamily="2" charset="0"/>
            </a:rPr>
            <a:t>Авторизация – процесс подтверждения обладанием определёнными правами и возможностями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5827635" y="864126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463F-15C4-C57E-980D-F3D8FED1E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194D4-EB39-6165-76B2-514D9F64F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47F7-B3A9-EA43-3405-BB69B3EA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40A6-1333-4FDB-A9B0-D91DCFDB9C41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02CB-24B8-326B-9341-756AFE8D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D6A8-951D-241C-21B8-A8FF10EF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F044-D71B-466B-AAAD-DC2DF161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9953-07DF-E827-B3A7-E9044156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A9526-4F52-1F1E-9425-F1A36DC14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B8F2-1F8E-E043-A1BA-944DF234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40A6-1333-4FDB-A9B0-D91DCFDB9C41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3BD3C-85F2-6F91-E9E9-4EBCE0C8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327DA-B3D7-BFB0-4092-2D80D24D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F044-D71B-466B-AAAD-DC2DF161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FBC77-7D74-BD6D-0F1C-955E73829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2518D-69FE-D597-858C-B1DBC5E47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8DB9-BB52-1466-C6B7-89DA5C30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40A6-1333-4FDB-A9B0-D91DCFDB9C41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4D60-EB4C-4249-E3E9-AFA50802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AC09-C189-A48A-46A5-7825AD71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F044-D71B-466B-AAAD-DC2DF161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01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5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77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3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7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40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61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6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70A5-1D6B-2F17-C348-A6DA026B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648F-A885-4F8D-8962-5FD7A931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F782-9F45-79E2-06BB-5DB7B794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40A6-1333-4FDB-A9B0-D91DCFDB9C41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A6F95-9EA4-B8DF-EFB3-AF09C706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04531-7786-4EA8-64BE-4AED4B45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F044-D71B-466B-AAAD-DC2DF161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9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49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940B-A741-7115-0ADF-7B3590AE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EE2A8-4F1A-593B-AB0D-4E546C93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6B455-1F36-DE56-DCF7-71D6C9F7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40A6-1333-4FDB-A9B0-D91DCFDB9C41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FDE7-DA2D-A35D-7626-5153411B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78EE-7319-AB56-F6C4-BD853DFD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F044-D71B-466B-AAAD-DC2DF161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A5A7-C34B-1854-0508-AAD6DC0E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67FF-6A72-2999-30A6-2E9DE954B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7538C-B104-7198-DFEB-02A53994E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4559A-AFE1-030B-1510-ABC71180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40A6-1333-4FDB-A9B0-D91DCFDB9C41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48805-F36B-90C0-6AED-3BD5A833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9959-B87A-A2AD-C51A-FDA82A8A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F044-D71B-466B-AAAD-DC2DF161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DD1C-03E7-0E16-F4E8-C56DFB73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C46C3-F160-175B-2A32-E21AABD2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F579C-B268-E9BC-944E-EB454C796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1754D-26CA-5067-1176-8908FDD3E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BA7B3-A2D1-7EF5-0763-E1286A5A9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D86BA-0752-0D0C-CDD9-C9B8812B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40A6-1333-4FDB-A9B0-D91DCFDB9C41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4CB78-6D1A-685C-7DF1-42BE5CD2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23D97-4EEB-68EF-82E9-F0294553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F044-D71B-466B-AAAD-DC2DF161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3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BAF6-280A-3C55-90A5-CB733B15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4BED2-D815-9BDD-EAE8-B23B65A6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40A6-1333-4FDB-A9B0-D91DCFDB9C41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29D4D-DB87-03A1-3DD3-3755AF5F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4EA96-CCCB-55F9-76E2-B886036A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F044-D71B-466B-AAAD-DC2DF161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873E1-BE19-8E43-3383-FB8390CC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40A6-1333-4FDB-A9B0-D91DCFDB9C41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6B076-B8F3-3661-3578-9ADFD4E7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34E4C-9C94-4621-9632-C4B19247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F044-D71B-466B-AAAD-DC2DF161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466C-9D28-2411-5776-D0C0FD21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E8A2-17F2-A82C-D281-C25A2F0A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16989-18B9-E619-F520-6082883AE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E51BB-4A6C-79CB-31AA-4D783908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40A6-1333-4FDB-A9B0-D91DCFDB9C41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7F1C1-8697-DFC4-E638-A256EAE3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00705-6567-B27F-5443-083F8EF3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F044-D71B-466B-AAAD-DC2DF161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83AC-0501-0627-6472-2D789B85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FB2FC-C532-64ED-4465-EF2DDD5B8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69BA2-B2BA-67FF-4BAB-BEE1AD2A6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9B467-5DE6-C684-2E0D-F3B90C83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40A6-1333-4FDB-A9B0-D91DCFDB9C41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20171-C947-F27E-5848-F706A496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ECB9C-AB2E-BE74-C477-21C6E7CD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F044-D71B-466B-AAAD-DC2DF161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4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A114A-89AD-6F02-9D11-39FE22AA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5E53-CCDB-F2A4-FA3F-2BF0FBE1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333F-D9A1-C874-317C-78448ACED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0A6-1333-4FDB-A9B0-D91DCFDB9C41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DD42E-BFDC-8766-A7CA-EBE5C116B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C011-0D48-C4E0-CBFF-5CB27C1C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F044-D71B-466B-AAAD-DC2DF161B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2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4205-4B92-4824-8F47-5960393E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2800"/>
              <a:t>Сессии – механизм, используемый в сети Интернет, для имитации «состояния» взаимодействия между сайтом и определённым браузером </a:t>
            </a:r>
            <a:endParaRPr lang="en-US" sz="280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52718F-967D-49DF-82DF-D66093A19A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00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INSTALLED_APPS 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MIDDLEWARE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django.contrib.sessions.middleware.SessionMiddleware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....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Включение механизма сессий – settings.py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4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Сессии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 =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.session.get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'There are no new posts at the moment'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получаем значение из сессии либо значение по-умолчанию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=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'New post'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устанавливаем значение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latest_post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удаляем значение из сессии</a:t>
            </a:r>
          </a:p>
          <a:p>
            <a:pPr marL="0" indent="0">
              <a:buNone/>
            </a:pP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request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.session.modified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True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указываем в явном виде, что объект сессии был изменён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Работа с сессией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0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индикатор</a:t>
            </a:r>
            <a:r>
              <a:rPr lang="en-US" sz="5400" dirty="0"/>
              <a:t> </a:t>
            </a:r>
            <a:r>
              <a:rPr lang="en-US" sz="5400" dirty="0" err="1"/>
              <a:t>просмотренных</a:t>
            </a:r>
            <a:r>
              <a:rPr lang="en-US" sz="5400" dirty="0"/>
              <a:t> </a:t>
            </a:r>
            <a:r>
              <a:rPr lang="en-US" sz="5400" dirty="0" err="1"/>
              <a:t>постов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4601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4C-575A-476B-91F5-7991B24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 и авторизация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2630C5E-A0F4-48FC-89F7-B8A2DDA250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96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urls.py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 += [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path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'accounts/’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,include(</a:t>
            </a:r>
            <a:r>
              <a:rPr lang="ru-RU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'django.contrib.auth.urls'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)),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#тем самым мы добавляем набор паттернов для управления аутентификацией, помимо этого следует реализовать новые шаблоны для входа, выхода и изменения пароля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Настройки маршрутизации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Permissions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models.Model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permissions = ((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can_post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post"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), 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can_edit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"Can edit"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))</a:t>
            </a: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операции, которые могут быть выполнены над моделью определёнными пользователями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Проверка разрешений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#template: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perms.blog.can_edit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&lt;!-- show edit button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endif %}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#view: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django.contrib.auth.decorators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permission_required</a:t>
            </a:r>
            <a:endParaRPr lang="en-US" sz="2000" dirty="0">
              <a:solidFill>
                <a:srgbClr val="0070C0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@permission_required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'blog.can_edit'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edit(request):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#some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Может выполняться как на представлении, так и в шаблоне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</a:t>
            </a:r>
            <a:r>
              <a:rPr lang="ru-RU" sz="5400" dirty="0"/>
              <a:t> интерфейс контент менеджера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0987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Сессии – механизм, используемый в сети Интернет, для имитации «состояния» взаимодействия между сайтом и определённым браузером </vt:lpstr>
      <vt:lpstr>Сессии </vt:lpstr>
      <vt:lpstr>Сессии </vt:lpstr>
      <vt:lpstr>Блог: индикатор просмотренных постов</vt:lpstr>
      <vt:lpstr>Аутентификация и авторизация</vt:lpstr>
      <vt:lpstr>urls.py</vt:lpstr>
      <vt:lpstr>Permissions</vt:lpstr>
      <vt:lpstr>Проверка разрешений</vt:lpstr>
      <vt:lpstr>Блог: интерфейс контент менеджера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Сессии – механизм, используемый в сети Интернет, для имитации «состояния» взаимодействия между сайтом и определённым браузером </dc:title>
  <dc:creator>Mikita Tsiarentsyeu</dc:creator>
  <cp:lastModifiedBy>Mikita Tsiarentsyeu</cp:lastModifiedBy>
  <cp:revision>1</cp:revision>
  <dcterms:created xsi:type="dcterms:W3CDTF">2022-07-23T09:05:05Z</dcterms:created>
  <dcterms:modified xsi:type="dcterms:W3CDTF">2022-07-23T09:05:42Z</dcterms:modified>
</cp:coreProperties>
</file>