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97" r:id="rId3"/>
    <p:sldId id="598" r:id="rId4"/>
    <p:sldId id="599" r:id="rId5"/>
    <p:sldId id="600" r:id="rId6"/>
    <p:sldId id="6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305544"/>
          <a:ext cx="10058399" cy="5423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>
        <a:off x="0" y="3305544"/>
        <a:ext cx="10058399" cy="542302"/>
      </dsp:txXfrm>
    </dsp:sp>
    <dsp:sp modelId="{8F13876A-1E80-44C3-A578-D1BC44482176}">
      <dsp:nvSpPr>
        <dsp:cNvPr id="0" name=""/>
        <dsp:cNvSpPr/>
      </dsp:nvSpPr>
      <dsp:spPr>
        <a:xfrm rot="10800000">
          <a:off x="0" y="2479618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3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300" kern="1200" dirty="0">
              <a:latin typeface="Jura" pitchFamily="2" charset="0"/>
              <a:ea typeface="Jura" pitchFamily="2" charset="0"/>
            </a:rPr>
            <a:t>)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2479618"/>
        <a:ext cx="10058399" cy="541947"/>
      </dsp:txXfrm>
    </dsp:sp>
    <dsp:sp modelId="{7650B082-6111-4695-9E70-E0E20D2EE9C9}">
      <dsp:nvSpPr>
        <dsp:cNvPr id="0" name=""/>
        <dsp:cNvSpPr/>
      </dsp:nvSpPr>
      <dsp:spPr>
        <a:xfrm rot="10800000">
          <a:off x="0" y="1653692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1653692"/>
        <a:ext cx="10058399" cy="541947"/>
      </dsp:txXfrm>
    </dsp:sp>
    <dsp:sp modelId="{6089666A-EE5D-4A2F-AAE5-1EA21ABB4FF4}">
      <dsp:nvSpPr>
        <dsp:cNvPr id="0" name=""/>
        <dsp:cNvSpPr/>
      </dsp:nvSpPr>
      <dsp:spPr>
        <a:xfrm rot="10800000">
          <a:off x="0" y="827766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827766"/>
        <a:ext cx="10058399" cy="541947"/>
      </dsp:txXfrm>
    </dsp:sp>
    <dsp:sp modelId="{9464F691-38A5-43FB-B62E-88CC50DB311F}">
      <dsp:nvSpPr>
        <dsp:cNvPr id="0" name=""/>
        <dsp:cNvSpPr/>
      </dsp:nvSpPr>
      <dsp:spPr>
        <a:xfrm rot="10800000">
          <a:off x="0" y="1840"/>
          <a:ext cx="10058399" cy="83406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3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3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300" kern="1200" dirty="0">
            <a:latin typeface="Jura" pitchFamily="2" charset="0"/>
            <a:ea typeface="Jura" pitchFamily="2" charset="0"/>
          </a:endParaRPr>
        </a:p>
      </dsp:txBody>
      <dsp:txXfrm rot="10800000">
        <a:off x="0" y="1840"/>
        <a:ext cx="10058399" cy="541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CA55-7F58-ECD8-D2E6-EE6597EA5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5309-C36B-9444-C291-EE7F180A3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A4805-1061-22A2-AB8C-6F93C84D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98AE-C240-4632-802C-8D7B1FB3581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C3804-DB6F-ADAD-11AF-F77330C4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5273-4611-BCB7-F79F-9184083A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1F3A-9D8A-480E-A3F8-06D333FC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2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669C-F99F-1967-AAEA-0C1EAC2B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B4AF1-BE25-67A8-B283-773A8C2AF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A66B6-897E-B75A-F762-B04C8F20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98AE-C240-4632-802C-8D7B1FB3581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B4E9-974E-A8C2-8B14-B53660A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89B8-6766-327A-F3DB-77DABF69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1F3A-9D8A-480E-A3F8-06D333FC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3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02E07-3F96-03B5-50E5-8336E39CB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3D7E3-BBFF-B8B1-3915-8CBC69A4A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BB69-997C-E7CC-5198-BEB1C121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98AE-C240-4632-802C-8D7B1FB3581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BF0B-A1C9-0141-E700-9AEA0C28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A07F-567A-722D-2AF2-5E3B8D6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1F3A-9D8A-480E-A3F8-06D333FC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3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9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1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23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79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71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42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8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15DE-B3FB-031A-A546-F95B5BFB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5457-772B-850B-CA0E-F04F8738C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D721-ED78-AA6B-9B6B-84314301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98AE-C240-4632-802C-8D7B1FB3581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1D145-B1D2-FDA8-4AFC-A75DD817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3003-7348-DE90-26C2-EE4EA0FA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1F3A-9D8A-480E-A3F8-06D333FC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1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556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8488-5E6A-0E4C-8F77-D9450A08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E4A6-E5DC-D668-0787-4688F98D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C7F12-1D26-4059-1982-22A4FED9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98AE-C240-4632-802C-8D7B1FB3581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2D32-CB5B-E981-7A3A-73CB5E5D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3773-EB32-E23F-6527-DB5856F9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1F3A-9D8A-480E-A3F8-06D333FC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3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2903-5D51-C888-5E49-74A3C1FB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F8CE-9A4C-723D-602E-DF071CD12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3067D-7B30-D3EE-A58C-8BE453BC8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F1350-E5D8-D04B-0C04-6CB306EF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98AE-C240-4632-802C-8D7B1FB3581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7983A-3C85-6475-5281-1612CBD9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400B-9CD9-65E7-D5AA-30BE3471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1F3A-9D8A-480E-A3F8-06D333FC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3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DB58-7888-C9EF-26FE-1E5ED910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4B69B-CE48-E6E3-E674-8E278A80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78266-7B6B-B8E7-D0DB-EBD3445C6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2186E-29CC-1E38-6DB0-13BC586EB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CD1FE-E239-935E-0E98-14918882F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2ABBD-E131-907A-0F12-96D2190E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98AE-C240-4632-802C-8D7B1FB3581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35501-CE7F-BA47-1140-537C2D2A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C32A5-F9C3-3E1C-CAEC-FF77DF71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1F3A-9D8A-480E-A3F8-06D333FC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9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B795-90C0-C4A9-4068-8BC7C40B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95697-0C34-0D17-9097-9716C804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98AE-C240-4632-802C-8D7B1FB3581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6856A-1228-475B-2140-90B8B780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8EC00-D5D9-16FE-7216-599C862B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1F3A-9D8A-480E-A3F8-06D333FC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C541C-8689-DB52-7F44-53D82DE1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98AE-C240-4632-802C-8D7B1FB3581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E60C8-A891-3A3E-4DD4-26DAE81C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EB55B-54CC-D007-A5B1-EB3B1BAE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1F3A-9D8A-480E-A3F8-06D333FC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7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D79E-40B5-3091-E14D-A732ED85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187D-ADB8-B731-2384-0CA05936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D3DC3-7689-E37B-C3FF-02BE56EA4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5352A-1D2F-63F2-2D03-FF4C7690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98AE-C240-4632-802C-8D7B1FB3581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FFF67-CEEC-2741-E61A-26CFEB41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A1D61-774D-D11B-C1C1-9F18867E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1F3A-9D8A-480E-A3F8-06D333FC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8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40D0-0FEF-D564-321B-AF93664A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0B211-D2F7-F14C-EE75-D47192F22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14994-4D90-2734-B399-633AB0FF8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BF0D5-7E47-6236-9A93-3B9AFDB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98AE-C240-4632-802C-8D7B1FB3581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51DDF-6E09-3A61-6DD8-184C6B3B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BEFFF-F851-4EAF-7BD6-3A4BAAB8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1F3A-9D8A-480E-A3F8-06D333FC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8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33D58-9AA7-520D-4893-904E7531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A5E81-7129-DADB-43A5-692E3A91A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A133-DDE7-B98E-E980-7AEBF5017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98AE-C240-4632-802C-8D7B1FB35813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A821D-9D50-7EA1-A359-821E54234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1A11-A28C-A5DF-6F01-6B9F2100F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1F3A-9D8A-480E-A3F8-06D333FC3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0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Form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post_message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/"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"post"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Enter message: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"text"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message_field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"Your message..."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Группа полей, с помощью которых пользователь может отправлять данные на сервер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EB332-B27E-4650-BA56-3B9C986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5178256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subtitle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content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image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forms.ImageField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type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forms.ChoiceField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(choices=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Post.POST_TYPES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'Post 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вручную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AddPostViaModel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forms.ModelForm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model = 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fields = (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на основе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en-US" sz="5400" dirty="0" err="1"/>
              <a:t>форма</a:t>
            </a:r>
            <a:r>
              <a:rPr lang="en-US" sz="5400" dirty="0"/>
              <a:t> </a:t>
            </a:r>
            <a:r>
              <a:rPr lang="en-US" sz="5400" dirty="0" err="1"/>
              <a:t>для</a:t>
            </a:r>
            <a:r>
              <a:rPr lang="en-US" sz="5400" dirty="0"/>
              <a:t> </a:t>
            </a:r>
            <a:r>
              <a:rPr lang="en-US" sz="5400" dirty="0" err="1"/>
              <a:t>создания</a:t>
            </a:r>
            <a:r>
              <a:rPr lang="en-US" sz="5400" dirty="0"/>
              <a:t> </a:t>
            </a:r>
            <a:r>
              <a:rPr lang="en-US" sz="5400" dirty="0" err="1"/>
              <a:t>нового</a:t>
            </a:r>
            <a:r>
              <a:rPr lang="en-US" sz="5400" dirty="0"/>
              <a:t> </a:t>
            </a:r>
            <a:r>
              <a:rPr lang="en-US" sz="5400" dirty="0" err="1"/>
              <a:t>поста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0291391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HTML Form </vt:lpstr>
      <vt:lpstr>Обработка формы</vt:lpstr>
      <vt:lpstr>Form</vt:lpstr>
      <vt:lpstr>Form</vt:lpstr>
      <vt:lpstr>Блог: форма для создания нового поста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 </dc:title>
  <dc:creator>Mikita Tsiarentsyeu</dc:creator>
  <cp:lastModifiedBy>Mikita Tsiarentsyeu</cp:lastModifiedBy>
  <cp:revision>1</cp:revision>
  <dcterms:created xsi:type="dcterms:W3CDTF">2022-07-17T08:54:33Z</dcterms:created>
  <dcterms:modified xsi:type="dcterms:W3CDTF">2022-07-17T08:55:07Z</dcterms:modified>
</cp:coreProperties>
</file>