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18" r:id="rId3"/>
    <p:sldId id="319" r:id="rId4"/>
    <p:sldId id="32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D4C90F-90E1-4F87-AE3E-B55874D70C2B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7C004F2F-5EF5-44A3-A9C2-FA09B612C8A7}">
      <dgm:prSet/>
      <dgm:spPr/>
      <dgm:t>
        <a:bodyPr/>
        <a:lstStyle/>
        <a:p>
          <a:r>
            <a:rPr lang="en-US" dirty="0"/>
            <a:t>r – </a:t>
          </a:r>
          <a:r>
            <a:rPr lang="ru-RU" dirty="0">
              <a:latin typeface="Jura" pitchFamily="2" charset="0"/>
              <a:ea typeface="Jura" pitchFamily="2" charset="0"/>
            </a:rPr>
            <a:t>чтение, ошибка, если файла не существует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860F7D9-1E2A-4CF1-AC2C-2879A796B709}" type="parTrans" cxnId="{1D586F20-4E00-4485-BF31-16EDF021CB6A}">
      <dgm:prSet/>
      <dgm:spPr/>
      <dgm:t>
        <a:bodyPr/>
        <a:lstStyle/>
        <a:p>
          <a:endParaRPr lang="en-US"/>
        </a:p>
      </dgm:t>
    </dgm:pt>
    <dgm:pt modelId="{810F1DC3-A63B-4D97-8CF3-CE8355A7D0BE}" type="sibTrans" cxnId="{1D586F20-4E00-4485-BF31-16EDF021CB6A}">
      <dgm:prSet/>
      <dgm:spPr/>
      <dgm:t>
        <a:bodyPr/>
        <a:lstStyle/>
        <a:p>
          <a:endParaRPr lang="en-US"/>
        </a:p>
      </dgm:t>
    </dgm:pt>
    <dgm:pt modelId="{A42E8066-B4A9-444F-A65A-14FEE2439C41}">
      <dgm:prSet/>
      <dgm:spPr/>
      <dgm:t>
        <a:bodyPr/>
        <a:lstStyle/>
        <a:p>
          <a:r>
            <a:rPr lang="en-US" dirty="0"/>
            <a:t>w </a:t>
          </a:r>
          <a:r>
            <a:rPr lang="ru-RU" dirty="0"/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запись, создаёт файл, если он не существует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8B884C2-0F2A-4EC9-89EE-C72E44BE1D0C}" type="parTrans" cxnId="{4AA11CC0-1A40-4720-9F5B-B6ED136AC91C}">
      <dgm:prSet/>
      <dgm:spPr/>
      <dgm:t>
        <a:bodyPr/>
        <a:lstStyle/>
        <a:p>
          <a:endParaRPr lang="en-US"/>
        </a:p>
      </dgm:t>
    </dgm:pt>
    <dgm:pt modelId="{B67A7F8E-3DE7-42A4-86EA-CF616D428B60}" type="sibTrans" cxnId="{4AA11CC0-1A40-4720-9F5B-B6ED136AC91C}">
      <dgm:prSet/>
      <dgm:spPr/>
      <dgm:t>
        <a:bodyPr/>
        <a:lstStyle/>
        <a:p>
          <a:endParaRPr lang="en-US"/>
        </a:p>
      </dgm:t>
    </dgm:pt>
    <dgm:pt modelId="{ACF4700C-329E-4C05-8714-5315764C3656}">
      <dgm:prSet/>
      <dgm:spPr/>
      <dgm:t>
        <a:bodyPr/>
        <a:lstStyle/>
        <a:p>
          <a:r>
            <a:rPr lang="en-US" dirty="0"/>
            <a:t>a – </a:t>
          </a:r>
          <a:r>
            <a:rPr lang="ru-RU" dirty="0">
              <a:latin typeface="Jura" pitchFamily="2" charset="0"/>
              <a:ea typeface="Jura" pitchFamily="2" charset="0"/>
            </a:rPr>
            <a:t>добавление, создаёт файл, если он не существует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D669F77-D88A-4050-BD77-FC5731797045}" type="parTrans" cxnId="{AF3AF574-B3B0-496F-AA69-522349D970F6}">
      <dgm:prSet/>
      <dgm:spPr/>
      <dgm:t>
        <a:bodyPr/>
        <a:lstStyle/>
        <a:p>
          <a:endParaRPr lang="en-US"/>
        </a:p>
      </dgm:t>
    </dgm:pt>
    <dgm:pt modelId="{0BAFCA3B-51EF-4E54-A4E1-8454BECACF61}" type="sibTrans" cxnId="{AF3AF574-B3B0-496F-AA69-522349D970F6}">
      <dgm:prSet/>
      <dgm:spPr/>
      <dgm:t>
        <a:bodyPr/>
        <a:lstStyle/>
        <a:p>
          <a:endParaRPr lang="en-US"/>
        </a:p>
      </dgm:t>
    </dgm:pt>
    <dgm:pt modelId="{65D3671F-66F3-4D46-903E-52A9D4AB925B}">
      <dgm:prSet/>
      <dgm:spPr/>
      <dgm:t>
        <a:bodyPr/>
        <a:lstStyle/>
        <a:p>
          <a:r>
            <a:rPr lang="en-US" dirty="0"/>
            <a:t>t – </a:t>
          </a:r>
          <a:r>
            <a:rPr lang="ru-RU" dirty="0">
              <a:latin typeface="Jura" pitchFamily="2" charset="0"/>
              <a:ea typeface="Jura" pitchFamily="2" charset="0"/>
            </a:rPr>
            <a:t>режим для работы с текстовыми файлами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E193AD5-DDEA-463A-85FD-0A8486A717FA}" type="parTrans" cxnId="{D4F6574F-732B-4815-ADDA-4F9CE5095333}">
      <dgm:prSet/>
      <dgm:spPr/>
      <dgm:t>
        <a:bodyPr/>
        <a:lstStyle/>
        <a:p>
          <a:endParaRPr lang="en-US"/>
        </a:p>
      </dgm:t>
    </dgm:pt>
    <dgm:pt modelId="{14FC929F-487F-4395-82BD-DBF3645CC18A}" type="sibTrans" cxnId="{D4F6574F-732B-4815-ADDA-4F9CE5095333}">
      <dgm:prSet/>
      <dgm:spPr/>
      <dgm:t>
        <a:bodyPr/>
        <a:lstStyle/>
        <a:p>
          <a:endParaRPr lang="en-US"/>
        </a:p>
      </dgm:t>
    </dgm:pt>
    <dgm:pt modelId="{56E02445-1454-4B33-A0C2-1493A6AE8DB3}">
      <dgm:prSet/>
      <dgm:spPr/>
      <dgm:t>
        <a:bodyPr/>
        <a:lstStyle/>
        <a:p>
          <a:r>
            <a:rPr lang="en-US" dirty="0"/>
            <a:t>b – </a:t>
          </a:r>
          <a:r>
            <a:rPr lang="ru-RU" dirty="0">
              <a:latin typeface="Jura" pitchFamily="2" charset="0"/>
              <a:ea typeface="Jura" pitchFamily="2" charset="0"/>
            </a:rPr>
            <a:t>бинарный режим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2EC1A6D-041B-409F-B8A8-42942F499685}" type="parTrans" cxnId="{0C70ED30-1787-4F42-9847-FEF6489FCD2E}">
      <dgm:prSet/>
      <dgm:spPr/>
      <dgm:t>
        <a:bodyPr/>
        <a:lstStyle/>
        <a:p>
          <a:endParaRPr lang="en-US"/>
        </a:p>
      </dgm:t>
    </dgm:pt>
    <dgm:pt modelId="{D6F98DE9-01B2-426B-B0B5-D6D4B871E888}" type="sibTrans" cxnId="{0C70ED30-1787-4F42-9847-FEF6489FCD2E}">
      <dgm:prSet/>
      <dgm:spPr/>
      <dgm:t>
        <a:bodyPr/>
        <a:lstStyle/>
        <a:p>
          <a:endParaRPr lang="en-US"/>
        </a:p>
      </dgm:t>
    </dgm:pt>
    <dgm:pt modelId="{64E8FE52-0319-4E35-8E7C-A94EA2FFA773}">
      <dgm:prSet/>
      <dgm:spPr/>
      <dgm:t>
        <a:bodyPr/>
        <a:lstStyle/>
        <a:p>
          <a:r>
            <a:rPr lang="ru-RU" dirty="0"/>
            <a:t>+ </a:t>
          </a:r>
          <a:r>
            <a:rPr lang="en-US" dirty="0"/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дополнительный режим чтения</a:t>
          </a:r>
          <a:r>
            <a:rPr lang="en-US" dirty="0">
              <a:latin typeface="Jura" pitchFamily="2" charset="0"/>
              <a:ea typeface="Jura" pitchFamily="2" charset="0"/>
            </a:rPr>
            <a:t>/</a:t>
          </a:r>
          <a:r>
            <a:rPr lang="ru-RU" dirty="0">
              <a:latin typeface="Jura" pitchFamily="2" charset="0"/>
              <a:ea typeface="Jura" pitchFamily="2" charset="0"/>
            </a:rPr>
            <a:t>записи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5FB228A-0EB3-4596-956A-D9816822AC67}" type="parTrans" cxnId="{921E2656-C0C1-4D4B-89A4-9ED6CB16D995}">
      <dgm:prSet/>
      <dgm:spPr/>
      <dgm:t>
        <a:bodyPr/>
        <a:lstStyle/>
        <a:p>
          <a:endParaRPr lang="en-US"/>
        </a:p>
      </dgm:t>
    </dgm:pt>
    <dgm:pt modelId="{C832BE76-26FF-4633-AFD8-A87B950610A7}" type="sibTrans" cxnId="{921E2656-C0C1-4D4B-89A4-9ED6CB16D995}">
      <dgm:prSet/>
      <dgm:spPr/>
      <dgm:t>
        <a:bodyPr/>
        <a:lstStyle/>
        <a:p>
          <a:endParaRPr lang="en-US"/>
        </a:p>
      </dgm:t>
    </dgm:pt>
    <dgm:pt modelId="{CA1F34A1-05DC-4813-8821-FF83E2467B96}" type="pres">
      <dgm:prSet presAssocID="{64D4C90F-90E1-4F87-AE3E-B55874D70C2B}" presName="vert0" presStyleCnt="0">
        <dgm:presLayoutVars>
          <dgm:dir/>
          <dgm:animOne val="branch"/>
          <dgm:animLvl val="lvl"/>
        </dgm:presLayoutVars>
      </dgm:prSet>
      <dgm:spPr/>
    </dgm:pt>
    <dgm:pt modelId="{0B50E2E9-E5ED-4BFA-8901-C4FFEE4B9379}" type="pres">
      <dgm:prSet presAssocID="{7C004F2F-5EF5-44A3-A9C2-FA09B612C8A7}" presName="thickLine" presStyleLbl="alignNode1" presStyleIdx="0" presStyleCnt="6"/>
      <dgm:spPr/>
    </dgm:pt>
    <dgm:pt modelId="{9E0298BC-6C9F-41E0-B08F-50312E6A7CC2}" type="pres">
      <dgm:prSet presAssocID="{7C004F2F-5EF5-44A3-A9C2-FA09B612C8A7}" presName="horz1" presStyleCnt="0"/>
      <dgm:spPr/>
    </dgm:pt>
    <dgm:pt modelId="{0D8CBF54-2AA2-4D1E-A317-9C2F104F6548}" type="pres">
      <dgm:prSet presAssocID="{7C004F2F-5EF5-44A3-A9C2-FA09B612C8A7}" presName="tx1" presStyleLbl="revTx" presStyleIdx="0" presStyleCnt="6"/>
      <dgm:spPr/>
    </dgm:pt>
    <dgm:pt modelId="{A416F5BD-E917-4788-B4A3-4239B26CB514}" type="pres">
      <dgm:prSet presAssocID="{7C004F2F-5EF5-44A3-A9C2-FA09B612C8A7}" presName="vert1" presStyleCnt="0"/>
      <dgm:spPr/>
    </dgm:pt>
    <dgm:pt modelId="{A98EE8FB-7384-447D-A439-F44100CCEC76}" type="pres">
      <dgm:prSet presAssocID="{A42E8066-B4A9-444F-A65A-14FEE2439C41}" presName="thickLine" presStyleLbl="alignNode1" presStyleIdx="1" presStyleCnt="6"/>
      <dgm:spPr/>
    </dgm:pt>
    <dgm:pt modelId="{5DB75926-ABA4-4389-B7F8-E2006D44FDDC}" type="pres">
      <dgm:prSet presAssocID="{A42E8066-B4A9-444F-A65A-14FEE2439C41}" presName="horz1" presStyleCnt="0"/>
      <dgm:spPr/>
    </dgm:pt>
    <dgm:pt modelId="{040EDE2D-D606-44B1-81AC-CBF534D5189F}" type="pres">
      <dgm:prSet presAssocID="{A42E8066-B4A9-444F-A65A-14FEE2439C41}" presName="tx1" presStyleLbl="revTx" presStyleIdx="1" presStyleCnt="6"/>
      <dgm:spPr/>
    </dgm:pt>
    <dgm:pt modelId="{531C0F89-8C55-42E9-B8B0-37CC9BF71C9F}" type="pres">
      <dgm:prSet presAssocID="{A42E8066-B4A9-444F-A65A-14FEE2439C41}" presName="vert1" presStyleCnt="0"/>
      <dgm:spPr/>
    </dgm:pt>
    <dgm:pt modelId="{C3EE69DA-F668-4EFE-8070-F7BC727B6D38}" type="pres">
      <dgm:prSet presAssocID="{ACF4700C-329E-4C05-8714-5315764C3656}" presName="thickLine" presStyleLbl="alignNode1" presStyleIdx="2" presStyleCnt="6"/>
      <dgm:spPr/>
    </dgm:pt>
    <dgm:pt modelId="{06CD1FBA-7F2F-4D14-A7B6-253EEA5CE267}" type="pres">
      <dgm:prSet presAssocID="{ACF4700C-329E-4C05-8714-5315764C3656}" presName="horz1" presStyleCnt="0"/>
      <dgm:spPr/>
    </dgm:pt>
    <dgm:pt modelId="{2B9E34A8-DCBA-41F1-BEB4-9E0B8FC2A4BD}" type="pres">
      <dgm:prSet presAssocID="{ACF4700C-329E-4C05-8714-5315764C3656}" presName="tx1" presStyleLbl="revTx" presStyleIdx="2" presStyleCnt="6"/>
      <dgm:spPr/>
    </dgm:pt>
    <dgm:pt modelId="{56CB64EC-2388-4A73-B7D3-1E88EBFDC4F3}" type="pres">
      <dgm:prSet presAssocID="{ACF4700C-329E-4C05-8714-5315764C3656}" presName="vert1" presStyleCnt="0"/>
      <dgm:spPr/>
    </dgm:pt>
    <dgm:pt modelId="{19800EF2-7184-44D1-8E50-AE12CEDFDC14}" type="pres">
      <dgm:prSet presAssocID="{65D3671F-66F3-4D46-903E-52A9D4AB925B}" presName="thickLine" presStyleLbl="alignNode1" presStyleIdx="3" presStyleCnt="6"/>
      <dgm:spPr/>
    </dgm:pt>
    <dgm:pt modelId="{2EF02655-3D87-4776-B360-C76D4921C11F}" type="pres">
      <dgm:prSet presAssocID="{65D3671F-66F3-4D46-903E-52A9D4AB925B}" presName="horz1" presStyleCnt="0"/>
      <dgm:spPr/>
    </dgm:pt>
    <dgm:pt modelId="{D21AFA95-40EB-41B4-87D7-4CC68F9F841E}" type="pres">
      <dgm:prSet presAssocID="{65D3671F-66F3-4D46-903E-52A9D4AB925B}" presName="tx1" presStyleLbl="revTx" presStyleIdx="3" presStyleCnt="6"/>
      <dgm:spPr/>
    </dgm:pt>
    <dgm:pt modelId="{C154C6BF-6317-42A3-BEE3-7F82F034C0BE}" type="pres">
      <dgm:prSet presAssocID="{65D3671F-66F3-4D46-903E-52A9D4AB925B}" presName="vert1" presStyleCnt="0"/>
      <dgm:spPr/>
    </dgm:pt>
    <dgm:pt modelId="{7AA4B782-6154-41DF-BD54-1E57C090CAE9}" type="pres">
      <dgm:prSet presAssocID="{56E02445-1454-4B33-A0C2-1493A6AE8DB3}" presName="thickLine" presStyleLbl="alignNode1" presStyleIdx="4" presStyleCnt="6"/>
      <dgm:spPr/>
    </dgm:pt>
    <dgm:pt modelId="{642D27A7-EF46-4B2D-BD5C-A620001B5327}" type="pres">
      <dgm:prSet presAssocID="{56E02445-1454-4B33-A0C2-1493A6AE8DB3}" presName="horz1" presStyleCnt="0"/>
      <dgm:spPr/>
    </dgm:pt>
    <dgm:pt modelId="{EDAD241A-5BFC-4480-9E90-43DBDAC0580E}" type="pres">
      <dgm:prSet presAssocID="{56E02445-1454-4B33-A0C2-1493A6AE8DB3}" presName="tx1" presStyleLbl="revTx" presStyleIdx="4" presStyleCnt="6"/>
      <dgm:spPr/>
    </dgm:pt>
    <dgm:pt modelId="{9D900106-21B1-4420-8389-629290679129}" type="pres">
      <dgm:prSet presAssocID="{56E02445-1454-4B33-A0C2-1493A6AE8DB3}" presName="vert1" presStyleCnt="0"/>
      <dgm:spPr/>
    </dgm:pt>
    <dgm:pt modelId="{0F381302-3D47-4EBB-85A4-ED4B1CBC0059}" type="pres">
      <dgm:prSet presAssocID="{64E8FE52-0319-4E35-8E7C-A94EA2FFA773}" presName="thickLine" presStyleLbl="alignNode1" presStyleIdx="5" presStyleCnt="6"/>
      <dgm:spPr/>
    </dgm:pt>
    <dgm:pt modelId="{D60DDC86-3D15-4161-BE83-4FF7D589BB51}" type="pres">
      <dgm:prSet presAssocID="{64E8FE52-0319-4E35-8E7C-A94EA2FFA773}" presName="horz1" presStyleCnt="0"/>
      <dgm:spPr/>
    </dgm:pt>
    <dgm:pt modelId="{F2CB7A94-5A10-46BC-AE3C-C92DB916181B}" type="pres">
      <dgm:prSet presAssocID="{64E8FE52-0319-4E35-8E7C-A94EA2FFA773}" presName="tx1" presStyleLbl="revTx" presStyleIdx="5" presStyleCnt="6"/>
      <dgm:spPr/>
    </dgm:pt>
    <dgm:pt modelId="{20540C7B-937E-4B34-B11D-1BE8647CB48A}" type="pres">
      <dgm:prSet presAssocID="{64E8FE52-0319-4E35-8E7C-A94EA2FFA773}" presName="vert1" presStyleCnt="0"/>
      <dgm:spPr/>
    </dgm:pt>
  </dgm:ptLst>
  <dgm:cxnLst>
    <dgm:cxn modelId="{1D586F20-4E00-4485-BF31-16EDF021CB6A}" srcId="{64D4C90F-90E1-4F87-AE3E-B55874D70C2B}" destId="{7C004F2F-5EF5-44A3-A9C2-FA09B612C8A7}" srcOrd="0" destOrd="0" parTransId="{4860F7D9-1E2A-4CF1-AC2C-2879A796B709}" sibTransId="{810F1DC3-A63B-4D97-8CF3-CE8355A7D0BE}"/>
    <dgm:cxn modelId="{0C70ED30-1787-4F42-9847-FEF6489FCD2E}" srcId="{64D4C90F-90E1-4F87-AE3E-B55874D70C2B}" destId="{56E02445-1454-4B33-A0C2-1493A6AE8DB3}" srcOrd="4" destOrd="0" parTransId="{62EC1A6D-041B-409F-B8A8-42942F499685}" sibTransId="{D6F98DE9-01B2-426B-B0B5-D6D4B871E888}"/>
    <dgm:cxn modelId="{43CF6861-CB76-4564-A8F2-E339FB975DAA}" type="presOf" srcId="{7C004F2F-5EF5-44A3-A9C2-FA09B612C8A7}" destId="{0D8CBF54-2AA2-4D1E-A317-9C2F104F6548}" srcOrd="0" destOrd="0" presId="urn:microsoft.com/office/officeart/2008/layout/LinedList"/>
    <dgm:cxn modelId="{82667746-CFF4-401A-8322-EF66ABC96353}" type="presOf" srcId="{65D3671F-66F3-4D46-903E-52A9D4AB925B}" destId="{D21AFA95-40EB-41B4-87D7-4CC68F9F841E}" srcOrd="0" destOrd="0" presId="urn:microsoft.com/office/officeart/2008/layout/LinedList"/>
    <dgm:cxn modelId="{D4F6574F-732B-4815-ADDA-4F9CE5095333}" srcId="{64D4C90F-90E1-4F87-AE3E-B55874D70C2B}" destId="{65D3671F-66F3-4D46-903E-52A9D4AB925B}" srcOrd="3" destOrd="0" parTransId="{6E193AD5-DDEA-463A-85FD-0A8486A717FA}" sibTransId="{14FC929F-487F-4395-82BD-DBF3645CC18A}"/>
    <dgm:cxn modelId="{AF3AF574-B3B0-496F-AA69-522349D970F6}" srcId="{64D4C90F-90E1-4F87-AE3E-B55874D70C2B}" destId="{ACF4700C-329E-4C05-8714-5315764C3656}" srcOrd="2" destOrd="0" parTransId="{9D669F77-D88A-4050-BD77-FC5731797045}" sibTransId="{0BAFCA3B-51EF-4E54-A4E1-8454BECACF61}"/>
    <dgm:cxn modelId="{921E2656-C0C1-4D4B-89A4-9ED6CB16D995}" srcId="{64D4C90F-90E1-4F87-AE3E-B55874D70C2B}" destId="{64E8FE52-0319-4E35-8E7C-A94EA2FFA773}" srcOrd="5" destOrd="0" parTransId="{25FB228A-0EB3-4596-956A-D9816822AC67}" sibTransId="{C832BE76-26FF-4633-AFD8-A87B950610A7}"/>
    <dgm:cxn modelId="{ED089683-D80B-4D7B-96E1-2D984F72810D}" type="presOf" srcId="{64D4C90F-90E1-4F87-AE3E-B55874D70C2B}" destId="{CA1F34A1-05DC-4813-8821-FF83E2467B96}" srcOrd="0" destOrd="0" presId="urn:microsoft.com/office/officeart/2008/layout/LinedList"/>
    <dgm:cxn modelId="{8FBC0286-A1B2-4D9F-B9C7-8EFBA00B1AD0}" type="presOf" srcId="{64E8FE52-0319-4E35-8E7C-A94EA2FFA773}" destId="{F2CB7A94-5A10-46BC-AE3C-C92DB916181B}" srcOrd="0" destOrd="0" presId="urn:microsoft.com/office/officeart/2008/layout/LinedList"/>
    <dgm:cxn modelId="{BBC9B6A6-9696-4D73-BF5C-C7019D8063BF}" type="presOf" srcId="{A42E8066-B4A9-444F-A65A-14FEE2439C41}" destId="{040EDE2D-D606-44B1-81AC-CBF534D5189F}" srcOrd="0" destOrd="0" presId="urn:microsoft.com/office/officeart/2008/layout/LinedList"/>
    <dgm:cxn modelId="{3B2512B9-DB7E-4FAC-B654-E49E08BD8A4C}" type="presOf" srcId="{ACF4700C-329E-4C05-8714-5315764C3656}" destId="{2B9E34A8-DCBA-41F1-BEB4-9E0B8FC2A4BD}" srcOrd="0" destOrd="0" presId="urn:microsoft.com/office/officeart/2008/layout/LinedList"/>
    <dgm:cxn modelId="{4AA11CC0-1A40-4720-9F5B-B6ED136AC91C}" srcId="{64D4C90F-90E1-4F87-AE3E-B55874D70C2B}" destId="{A42E8066-B4A9-444F-A65A-14FEE2439C41}" srcOrd="1" destOrd="0" parTransId="{48B884C2-0F2A-4EC9-89EE-C72E44BE1D0C}" sibTransId="{B67A7F8E-3DE7-42A4-86EA-CF616D428B60}"/>
    <dgm:cxn modelId="{C9C777EC-DA10-474E-887B-4380C78BCE6F}" type="presOf" srcId="{56E02445-1454-4B33-A0C2-1493A6AE8DB3}" destId="{EDAD241A-5BFC-4480-9E90-43DBDAC0580E}" srcOrd="0" destOrd="0" presId="urn:microsoft.com/office/officeart/2008/layout/LinedList"/>
    <dgm:cxn modelId="{5690581E-219B-475C-B86C-8F1409F3AC2F}" type="presParOf" srcId="{CA1F34A1-05DC-4813-8821-FF83E2467B96}" destId="{0B50E2E9-E5ED-4BFA-8901-C4FFEE4B9379}" srcOrd="0" destOrd="0" presId="urn:microsoft.com/office/officeart/2008/layout/LinedList"/>
    <dgm:cxn modelId="{F1C2C1C3-E150-474D-A54A-9515EDD49E40}" type="presParOf" srcId="{CA1F34A1-05DC-4813-8821-FF83E2467B96}" destId="{9E0298BC-6C9F-41E0-B08F-50312E6A7CC2}" srcOrd="1" destOrd="0" presId="urn:microsoft.com/office/officeart/2008/layout/LinedList"/>
    <dgm:cxn modelId="{D21078BE-BA72-4239-991A-098690E76900}" type="presParOf" srcId="{9E0298BC-6C9F-41E0-B08F-50312E6A7CC2}" destId="{0D8CBF54-2AA2-4D1E-A317-9C2F104F6548}" srcOrd="0" destOrd="0" presId="urn:microsoft.com/office/officeart/2008/layout/LinedList"/>
    <dgm:cxn modelId="{77EE318B-F110-4618-AA27-815A59F668DE}" type="presParOf" srcId="{9E0298BC-6C9F-41E0-B08F-50312E6A7CC2}" destId="{A416F5BD-E917-4788-B4A3-4239B26CB514}" srcOrd="1" destOrd="0" presId="urn:microsoft.com/office/officeart/2008/layout/LinedList"/>
    <dgm:cxn modelId="{186BFE15-18D8-4DAD-836C-68DD2C456097}" type="presParOf" srcId="{CA1F34A1-05DC-4813-8821-FF83E2467B96}" destId="{A98EE8FB-7384-447D-A439-F44100CCEC76}" srcOrd="2" destOrd="0" presId="urn:microsoft.com/office/officeart/2008/layout/LinedList"/>
    <dgm:cxn modelId="{11464CD4-28A3-4BA7-85D1-AADA9BFA3067}" type="presParOf" srcId="{CA1F34A1-05DC-4813-8821-FF83E2467B96}" destId="{5DB75926-ABA4-4389-B7F8-E2006D44FDDC}" srcOrd="3" destOrd="0" presId="urn:microsoft.com/office/officeart/2008/layout/LinedList"/>
    <dgm:cxn modelId="{B1FA7ECB-0516-4BFF-B5E5-E1DE013C0820}" type="presParOf" srcId="{5DB75926-ABA4-4389-B7F8-E2006D44FDDC}" destId="{040EDE2D-D606-44B1-81AC-CBF534D5189F}" srcOrd="0" destOrd="0" presId="urn:microsoft.com/office/officeart/2008/layout/LinedList"/>
    <dgm:cxn modelId="{D26B5AB0-E8DF-44CE-B00E-7348133EC74F}" type="presParOf" srcId="{5DB75926-ABA4-4389-B7F8-E2006D44FDDC}" destId="{531C0F89-8C55-42E9-B8B0-37CC9BF71C9F}" srcOrd="1" destOrd="0" presId="urn:microsoft.com/office/officeart/2008/layout/LinedList"/>
    <dgm:cxn modelId="{7D58CAF0-D7C9-47C1-A2BB-D4485983A795}" type="presParOf" srcId="{CA1F34A1-05DC-4813-8821-FF83E2467B96}" destId="{C3EE69DA-F668-4EFE-8070-F7BC727B6D38}" srcOrd="4" destOrd="0" presId="urn:microsoft.com/office/officeart/2008/layout/LinedList"/>
    <dgm:cxn modelId="{FDBCBE88-1A2F-4983-B5F1-9B0C5BB6D9C1}" type="presParOf" srcId="{CA1F34A1-05DC-4813-8821-FF83E2467B96}" destId="{06CD1FBA-7F2F-4D14-A7B6-253EEA5CE267}" srcOrd="5" destOrd="0" presId="urn:microsoft.com/office/officeart/2008/layout/LinedList"/>
    <dgm:cxn modelId="{8E03D9FD-53F2-4850-A9D8-60479754A0AB}" type="presParOf" srcId="{06CD1FBA-7F2F-4D14-A7B6-253EEA5CE267}" destId="{2B9E34A8-DCBA-41F1-BEB4-9E0B8FC2A4BD}" srcOrd="0" destOrd="0" presId="urn:microsoft.com/office/officeart/2008/layout/LinedList"/>
    <dgm:cxn modelId="{B191FB40-A727-40C4-8397-C1094C06DCDA}" type="presParOf" srcId="{06CD1FBA-7F2F-4D14-A7B6-253EEA5CE267}" destId="{56CB64EC-2388-4A73-B7D3-1E88EBFDC4F3}" srcOrd="1" destOrd="0" presId="urn:microsoft.com/office/officeart/2008/layout/LinedList"/>
    <dgm:cxn modelId="{9677192F-9B21-44CD-B9B6-4B07B08BF1A8}" type="presParOf" srcId="{CA1F34A1-05DC-4813-8821-FF83E2467B96}" destId="{19800EF2-7184-44D1-8E50-AE12CEDFDC14}" srcOrd="6" destOrd="0" presId="urn:microsoft.com/office/officeart/2008/layout/LinedList"/>
    <dgm:cxn modelId="{26B0DD7B-8E4E-4E4D-A731-8056E31FE80D}" type="presParOf" srcId="{CA1F34A1-05DC-4813-8821-FF83E2467B96}" destId="{2EF02655-3D87-4776-B360-C76D4921C11F}" srcOrd="7" destOrd="0" presId="urn:microsoft.com/office/officeart/2008/layout/LinedList"/>
    <dgm:cxn modelId="{0E461B2C-E2C8-4A63-B95A-99BA22101FBB}" type="presParOf" srcId="{2EF02655-3D87-4776-B360-C76D4921C11F}" destId="{D21AFA95-40EB-41B4-87D7-4CC68F9F841E}" srcOrd="0" destOrd="0" presId="urn:microsoft.com/office/officeart/2008/layout/LinedList"/>
    <dgm:cxn modelId="{E1F561B5-2402-452E-9354-1AEB74CEED6E}" type="presParOf" srcId="{2EF02655-3D87-4776-B360-C76D4921C11F}" destId="{C154C6BF-6317-42A3-BEE3-7F82F034C0BE}" srcOrd="1" destOrd="0" presId="urn:microsoft.com/office/officeart/2008/layout/LinedList"/>
    <dgm:cxn modelId="{F2CC090F-9345-466F-A522-5F1C66B01CFE}" type="presParOf" srcId="{CA1F34A1-05DC-4813-8821-FF83E2467B96}" destId="{7AA4B782-6154-41DF-BD54-1E57C090CAE9}" srcOrd="8" destOrd="0" presId="urn:microsoft.com/office/officeart/2008/layout/LinedList"/>
    <dgm:cxn modelId="{DB26A1B8-F189-407C-A374-C951B696866B}" type="presParOf" srcId="{CA1F34A1-05DC-4813-8821-FF83E2467B96}" destId="{642D27A7-EF46-4B2D-BD5C-A620001B5327}" srcOrd="9" destOrd="0" presId="urn:microsoft.com/office/officeart/2008/layout/LinedList"/>
    <dgm:cxn modelId="{4BFAB951-B7F9-4270-8374-A488983D0D3D}" type="presParOf" srcId="{642D27A7-EF46-4B2D-BD5C-A620001B5327}" destId="{EDAD241A-5BFC-4480-9E90-43DBDAC0580E}" srcOrd="0" destOrd="0" presId="urn:microsoft.com/office/officeart/2008/layout/LinedList"/>
    <dgm:cxn modelId="{12EE4B21-6357-497A-9F30-755D5FEE9473}" type="presParOf" srcId="{642D27A7-EF46-4B2D-BD5C-A620001B5327}" destId="{9D900106-21B1-4420-8389-629290679129}" srcOrd="1" destOrd="0" presId="urn:microsoft.com/office/officeart/2008/layout/LinedList"/>
    <dgm:cxn modelId="{F7F8B532-0F11-4C4F-8BD4-483170E4A5A5}" type="presParOf" srcId="{CA1F34A1-05DC-4813-8821-FF83E2467B96}" destId="{0F381302-3D47-4EBB-85A4-ED4B1CBC0059}" srcOrd="10" destOrd="0" presId="urn:microsoft.com/office/officeart/2008/layout/LinedList"/>
    <dgm:cxn modelId="{6D6ACA0F-0F5E-448A-A1F5-4C79BEAE7770}" type="presParOf" srcId="{CA1F34A1-05DC-4813-8821-FF83E2467B96}" destId="{D60DDC86-3D15-4161-BE83-4FF7D589BB51}" srcOrd="11" destOrd="0" presId="urn:microsoft.com/office/officeart/2008/layout/LinedList"/>
    <dgm:cxn modelId="{6658A935-8D2E-4548-903D-E96D0994EBA5}" type="presParOf" srcId="{D60DDC86-3D15-4161-BE83-4FF7D589BB51}" destId="{F2CB7A94-5A10-46BC-AE3C-C92DB916181B}" srcOrd="0" destOrd="0" presId="urn:microsoft.com/office/officeart/2008/layout/LinedList"/>
    <dgm:cxn modelId="{F6DB78A6-773C-494E-AD90-02F9994192E6}" type="presParOf" srcId="{D60DDC86-3D15-4161-BE83-4FF7D589BB51}" destId="{20540C7B-937E-4B34-B11D-1BE8647CB4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0E2E9-E5ED-4BFA-8901-C4FFEE4B9379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CBF54-2AA2-4D1E-A317-9C2F104F6548}">
      <dsp:nvSpPr>
        <dsp:cNvPr id="0" name=""/>
        <dsp:cNvSpPr/>
      </dsp:nvSpPr>
      <dsp:spPr>
        <a:xfrm>
          <a:off x="0" y="2604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 – </a:t>
          </a:r>
          <a:r>
            <a:rPr lang="ru-RU" sz="2500" kern="1200" dirty="0">
              <a:latin typeface="Jura" pitchFamily="2" charset="0"/>
              <a:ea typeface="Jura" pitchFamily="2" charset="0"/>
            </a:rPr>
            <a:t>чтение, ошибка, если файла не существует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0" y="2604"/>
        <a:ext cx="6858000" cy="888131"/>
      </dsp:txXfrm>
    </dsp:sp>
    <dsp:sp modelId="{A98EE8FB-7384-447D-A439-F44100CCEC76}">
      <dsp:nvSpPr>
        <dsp:cNvPr id="0" name=""/>
        <dsp:cNvSpPr/>
      </dsp:nvSpPr>
      <dsp:spPr>
        <a:xfrm>
          <a:off x="0" y="890736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EDE2D-D606-44B1-81AC-CBF534D5189F}">
      <dsp:nvSpPr>
        <dsp:cNvPr id="0" name=""/>
        <dsp:cNvSpPr/>
      </dsp:nvSpPr>
      <dsp:spPr>
        <a:xfrm>
          <a:off x="0" y="890736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 </a:t>
          </a:r>
          <a:r>
            <a:rPr lang="ru-RU" sz="2500" kern="1200" dirty="0"/>
            <a:t>– </a:t>
          </a:r>
          <a:r>
            <a:rPr lang="ru-RU" sz="2500" kern="1200" dirty="0">
              <a:latin typeface="Jura" pitchFamily="2" charset="0"/>
              <a:ea typeface="Jura" pitchFamily="2" charset="0"/>
            </a:rPr>
            <a:t>запись, создаёт файл, если он не существует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0" y="890736"/>
        <a:ext cx="6858000" cy="888131"/>
      </dsp:txXfrm>
    </dsp:sp>
    <dsp:sp modelId="{C3EE69DA-F668-4EFE-8070-F7BC727B6D38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E34A8-DCBA-41F1-BEB4-9E0B8FC2A4BD}">
      <dsp:nvSpPr>
        <dsp:cNvPr id="0" name=""/>
        <dsp:cNvSpPr/>
      </dsp:nvSpPr>
      <dsp:spPr>
        <a:xfrm>
          <a:off x="0" y="1778868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– </a:t>
          </a:r>
          <a:r>
            <a:rPr lang="ru-RU" sz="2500" kern="1200" dirty="0">
              <a:latin typeface="Jura" pitchFamily="2" charset="0"/>
              <a:ea typeface="Jura" pitchFamily="2" charset="0"/>
            </a:rPr>
            <a:t>добавление, создаёт файл, если он не существует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0" y="1778868"/>
        <a:ext cx="6858000" cy="888131"/>
      </dsp:txXfrm>
    </dsp:sp>
    <dsp:sp modelId="{19800EF2-7184-44D1-8E50-AE12CEDFDC14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AFA95-40EB-41B4-87D7-4CC68F9F841E}">
      <dsp:nvSpPr>
        <dsp:cNvPr id="0" name=""/>
        <dsp:cNvSpPr/>
      </dsp:nvSpPr>
      <dsp:spPr>
        <a:xfrm>
          <a:off x="0" y="2667000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 – </a:t>
          </a:r>
          <a:r>
            <a:rPr lang="ru-RU" sz="2500" kern="1200" dirty="0">
              <a:latin typeface="Jura" pitchFamily="2" charset="0"/>
              <a:ea typeface="Jura" pitchFamily="2" charset="0"/>
            </a:rPr>
            <a:t>режим для работы с текстовыми файлами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0" y="2667000"/>
        <a:ext cx="6858000" cy="888131"/>
      </dsp:txXfrm>
    </dsp:sp>
    <dsp:sp modelId="{7AA4B782-6154-41DF-BD54-1E57C090CAE9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D241A-5BFC-4480-9E90-43DBDAC0580E}">
      <dsp:nvSpPr>
        <dsp:cNvPr id="0" name=""/>
        <dsp:cNvSpPr/>
      </dsp:nvSpPr>
      <dsp:spPr>
        <a:xfrm>
          <a:off x="0" y="3555131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 – </a:t>
          </a:r>
          <a:r>
            <a:rPr lang="ru-RU" sz="2500" kern="1200" dirty="0">
              <a:latin typeface="Jura" pitchFamily="2" charset="0"/>
              <a:ea typeface="Jura" pitchFamily="2" charset="0"/>
            </a:rPr>
            <a:t>бинарный режим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0" y="3555131"/>
        <a:ext cx="6858000" cy="888131"/>
      </dsp:txXfrm>
    </dsp:sp>
    <dsp:sp modelId="{0F381302-3D47-4EBB-85A4-ED4B1CBC0059}">
      <dsp:nvSpPr>
        <dsp:cNvPr id="0" name=""/>
        <dsp:cNvSpPr/>
      </dsp:nvSpPr>
      <dsp:spPr>
        <a:xfrm>
          <a:off x="0" y="4443263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B7A94-5A10-46BC-AE3C-C92DB916181B}">
      <dsp:nvSpPr>
        <dsp:cNvPr id="0" name=""/>
        <dsp:cNvSpPr/>
      </dsp:nvSpPr>
      <dsp:spPr>
        <a:xfrm>
          <a:off x="0" y="4443263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+ </a:t>
          </a:r>
          <a:r>
            <a:rPr lang="en-US" sz="2500" kern="1200" dirty="0"/>
            <a:t>– </a:t>
          </a:r>
          <a:r>
            <a:rPr lang="ru-RU" sz="2500" kern="1200" dirty="0">
              <a:latin typeface="Jura" pitchFamily="2" charset="0"/>
              <a:ea typeface="Jura" pitchFamily="2" charset="0"/>
            </a:rPr>
            <a:t>дополнительный режим чтения</a:t>
          </a:r>
          <a:r>
            <a:rPr lang="en-US" sz="2500" kern="1200" dirty="0">
              <a:latin typeface="Jura" pitchFamily="2" charset="0"/>
              <a:ea typeface="Jura" pitchFamily="2" charset="0"/>
            </a:rPr>
            <a:t>/</a:t>
          </a:r>
          <a:r>
            <a:rPr lang="ru-RU" sz="2500" kern="1200" dirty="0">
              <a:latin typeface="Jura" pitchFamily="2" charset="0"/>
              <a:ea typeface="Jura" pitchFamily="2" charset="0"/>
            </a:rPr>
            <a:t>записи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0" y="4443263"/>
        <a:ext cx="6858000" cy="888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862A-1A9C-424C-BD04-010B5BB8D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CBEA1-6C61-41A8-A69D-8B865B65A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2ED54-5C8E-4581-A3AB-DA7693310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32C6-FCF8-4867-9164-82CAF20A876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AB4BB-F069-403F-9319-4C0D95FEC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B35B5-CF5D-4449-883F-3EAFF1EC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7B34-7351-47F7-9E4D-09CBD7E0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7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7F30-FF41-469D-A70B-8D914F23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64D19-8ED2-472B-B152-8C04218BF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7A95E-C865-4D90-908C-888B602B2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32C6-FCF8-4867-9164-82CAF20A876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E47C1-F977-4D40-8E5C-1FA73D68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91182-0DE9-45F1-9A47-151732D1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7B34-7351-47F7-9E4D-09CBD7E0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1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64CD0-0ECB-424F-BE03-86F443220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BB7D6-A5B1-444D-AFA7-CE9D8ED54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85146-9F97-4614-BD41-FE679164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32C6-FCF8-4867-9164-82CAF20A876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32656-E0DA-4459-A72C-2E21B9A4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35BF5-8D73-48CB-A37D-99A5C215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7B34-7351-47F7-9E4D-09CBD7E0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62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11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40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377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43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10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33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594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DDFA-924C-4BA3-A754-4DAE3E08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3D08E-A826-4388-A34A-846670B6C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17456-E492-4334-AD88-D6057EEB0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32C6-FCF8-4867-9164-82CAF20A876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16497-27F6-42D5-AD09-4286E92E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ADAFE-AE51-4B88-BE99-5E723D97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7B34-7351-47F7-9E4D-09CBD7E0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35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754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E7C4C-7A5B-40C3-897A-43829350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CF340-4883-4968-8AA9-2AB2231E7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167E0-5151-4CFC-B5F1-8EE894C6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32C6-FCF8-4867-9164-82CAF20A876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45829-66B6-4195-A03C-2A36C373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BE5A5-00BB-440E-8ECC-5BA64458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7B34-7351-47F7-9E4D-09CBD7E0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8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CCA8-CEDC-446E-BE6C-399BD544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9D216-4061-40CB-829B-DC3A1CA78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7B1EF-34E9-4A55-BDD8-8FE0AE929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BAC84-DB81-4F5C-9FC1-765F0C19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32C6-FCF8-4867-9164-82CAF20A876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33E7B-5F44-46C5-B2AB-1813774A2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8ED8E-6FF2-404B-9772-5011B474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7B34-7351-47F7-9E4D-09CBD7E0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9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6F95-CB55-405A-A209-F1397F90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D3FB4-68B8-4CB5-8F60-517FB828E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273D0-A646-4A66-9913-CAEEB51BB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C7AF6-EF0F-4D0B-85CF-CEBF9C657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56FC72-94C6-4990-98A2-BBAABC7CE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0BA3E8-9285-4795-B852-93B4E023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32C6-FCF8-4867-9164-82CAF20A876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FE2FE-580D-4950-A281-79F87CDC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C1DF0-9E53-4571-B20E-41022116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7B34-7351-47F7-9E4D-09CBD7E0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4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02794-6AE3-4BF4-81E5-D77097A3E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F8925-6315-4254-BDA5-F0DE2EFC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32C6-FCF8-4867-9164-82CAF20A876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DBB63-2829-4CB2-A812-12C551B0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165E4-3AFB-410E-975B-EFF6F0E1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7B34-7351-47F7-9E4D-09CBD7E0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4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B6C0FB-06A0-491B-A95A-22447B67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32C6-FCF8-4867-9164-82CAF20A876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02D69C-8E01-4857-BA5C-4D726A9B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5881D-24FC-414B-A4DD-6164C7AD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7B34-7351-47F7-9E4D-09CBD7E0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1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A83C-3A80-4E85-B81D-E9470FB31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A7DB2-8D4E-4326-8CD2-A41E00123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A0BA6-0BF1-4940-A7E1-9C3020D84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BA6B9-F07A-470F-BF2F-0CC7A4BB3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32C6-FCF8-4867-9164-82CAF20A876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E493A-689F-4734-B479-3DC8FA33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F87A4-4251-4532-A148-8A44A26F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7B34-7351-47F7-9E4D-09CBD7E0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8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7627-ABCB-434B-87D1-BBD21A483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B9FFF-0E6E-4E6B-A802-239E6052E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AEFFA-6F1F-4271-BB68-ADE1C5C0F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D4699-69F3-44EE-9304-DA6CDD4B9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32C6-FCF8-4867-9164-82CAF20A876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1B296-4607-4568-8F1A-DEAC7B34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7B9B9-414B-4B02-A05D-D45BBFDC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7B34-7351-47F7-9E4D-09CBD7E0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1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1DEC9-B29B-4CB0-B015-F97379D2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19260-8132-418A-914A-F225A208F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8B1EB-95A0-4022-8AB6-7D6007AC0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932C6-FCF8-4867-9164-82CAF20A876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E1008-C417-459E-A21A-63A20E1DD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D8075-FDBB-45D1-9563-6EDE3F6F0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67B34-7351-47F7-9E4D-09CBD7E0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8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8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Работа с файлами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8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D112D1-9BA7-42B5-B556-8B7A926B7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Файлы и режимы открытия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680F19-782B-47D6-8F0C-24E300428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ru-RU" dirty="0"/>
              <a:t>Один и тот же файл можно и нужно открывать в разных режимах</a:t>
            </a:r>
            <a:endParaRPr lang="en-US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C425AB34-1C33-4377-9A60-98E1D625F0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286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332D12-84CE-4169-8724-88C29BBF2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/>
              <a:t>Выбор режима</a:t>
            </a:r>
            <a:endParaRPr lang="en-U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E408B79-95C4-4C59-9D66-3F6EEC633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3371" y="2103438"/>
            <a:ext cx="7565258" cy="3849687"/>
          </a:xfrm>
        </p:spPr>
      </p:pic>
    </p:spTree>
    <p:extLst>
      <p:ext uri="{BB962C8B-B14F-4D97-AF65-F5344CB8AC3E}">
        <p14:creationId xmlns:p14="http://schemas.microsoft.com/office/powerpoint/2010/main" val="60640397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Garamond</vt:lpstr>
      <vt:lpstr>Jura</vt:lpstr>
      <vt:lpstr>Office Theme</vt:lpstr>
      <vt:lpstr>SavonVTI</vt:lpstr>
      <vt:lpstr>Работа с файлами</vt:lpstr>
      <vt:lpstr>Файлы и режимы открытия</vt:lpstr>
      <vt:lpstr>Выбор режима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файлами</dc:title>
  <dc:creator>Mikita Tsiarentsyeu</dc:creator>
  <cp:lastModifiedBy>Mikita Tsiarentsyeu</cp:lastModifiedBy>
  <cp:revision>1</cp:revision>
  <dcterms:created xsi:type="dcterms:W3CDTF">2022-05-22T09:06:10Z</dcterms:created>
  <dcterms:modified xsi:type="dcterms:W3CDTF">2022-05-22T09:06:36Z</dcterms:modified>
</cp:coreProperties>
</file>