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86" r:id="rId3"/>
    <p:sldId id="387" r:id="rId4"/>
    <p:sldId id="388" r:id="rId5"/>
    <p:sldId id="384" r:id="rId6"/>
    <p:sldId id="376" r:id="rId7"/>
    <p:sldId id="391" r:id="rId8"/>
    <p:sldId id="389" r:id="rId9"/>
    <p:sldId id="378" r:id="rId10"/>
    <p:sldId id="632" r:id="rId11"/>
    <p:sldId id="633" r:id="rId12"/>
    <p:sldId id="634" r:id="rId13"/>
    <p:sldId id="635" r:id="rId14"/>
    <p:sldId id="636" r:id="rId15"/>
    <p:sldId id="637" r:id="rId16"/>
    <p:sldId id="63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6ECC27-5723-4007-B982-E92747CA8DE9}">
          <p14:sldIdLst>
            <p14:sldId id="386"/>
            <p14:sldId id="387"/>
            <p14:sldId id="388"/>
            <p14:sldId id="384"/>
            <p14:sldId id="376"/>
            <p14:sldId id="391"/>
            <p14:sldId id="389"/>
            <p14:sldId id="378"/>
          </p14:sldIdLst>
        </p14:section>
        <p14:section name="Что дальше?" id="{6471AF9A-5D42-4153-A70C-2E36F52257D1}">
          <p14:sldIdLst>
            <p14:sldId id="632"/>
            <p14:sldId id="633"/>
            <p14:sldId id="634"/>
            <p14:sldId id="635"/>
            <p14:sldId id="636"/>
            <p14:sldId id="637"/>
            <p14:sldId id="6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B0E07-5B9E-496D-9C1D-35B310F484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CECCBF-0B0B-408C-95EB-F47E315E71AC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Составить</a:t>
          </a:r>
          <a:endParaRPr lang="en-US" dirty="0">
            <a:latin typeface="Jura" pitchFamily="2" charset="0"/>
            <a:ea typeface="Jura" pitchFamily="2" charset="0"/>
          </a:endParaRPr>
        </a:p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 </a:t>
          </a:r>
          <a:r>
            <a:rPr lang="ru-RU" strike="sngStrike" dirty="0">
              <a:latin typeface="Jura" pitchFamily="2" charset="0"/>
              <a:ea typeface="Jura" pitchFamily="2" charset="0"/>
            </a:rPr>
            <a:t>резюме</a:t>
          </a:r>
          <a:r>
            <a:rPr lang="en-US" strike="noStrike" dirty="0">
              <a:latin typeface="Jura" pitchFamily="2" charset="0"/>
              <a:ea typeface="Jura" pitchFamily="2" charset="0"/>
            </a:rPr>
            <a:t> </a:t>
          </a:r>
          <a:r>
            <a:rPr lang="en-US" strike="noStrike" dirty="0" err="1">
              <a:latin typeface="Jura" pitchFamily="2" charset="0"/>
              <a:ea typeface="Jura" pitchFamily="2" charset="0"/>
            </a:rPr>
            <a:t>Cv</a:t>
          </a:r>
          <a:endParaRPr lang="ru-RU" strike="sngStrike" dirty="0">
            <a:latin typeface="Jura" pitchFamily="2" charset="0"/>
            <a:ea typeface="Jura" pitchFamily="2" charset="0"/>
          </a:endParaRPr>
        </a:p>
      </dgm:t>
    </dgm:pt>
    <dgm:pt modelId="{510A45C1-1AFB-4999-8BE7-28566BC09A85}" type="parTrans" cxnId="{56051212-68FE-4BD9-BA34-0A50D0FDD901}">
      <dgm:prSet/>
      <dgm:spPr/>
      <dgm:t>
        <a:bodyPr/>
        <a:lstStyle/>
        <a:p>
          <a:endParaRPr lang="en-US"/>
        </a:p>
      </dgm:t>
    </dgm:pt>
    <dgm:pt modelId="{8D95D49C-B3AF-4719-B651-EF9F85A2A20A}" type="sibTrans" cxnId="{56051212-68FE-4BD9-BA34-0A50D0FDD901}">
      <dgm:prSet/>
      <dgm:spPr/>
      <dgm:t>
        <a:bodyPr/>
        <a:lstStyle/>
        <a:p>
          <a:endParaRPr lang="en-US"/>
        </a:p>
      </dgm:t>
    </dgm:pt>
    <dgm:pt modelId="{72F901ED-EED4-47EA-85B4-33F38A228789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Найти вакансии, людей или компанию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D5E144B-BC0E-4943-AA2E-88FE977308D3}" type="parTrans" cxnId="{360D69E6-9BD2-4781-BC4D-8E942EAA7761}">
      <dgm:prSet/>
      <dgm:spPr/>
      <dgm:t>
        <a:bodyPr/>
        <a:lstStyle/>
        <a:p>
          <a:endParaRPr lang="en-US"/>
        </a:p>
      </dgm:t>
    </dgm:pt>
    <dgm:pt modelId="{2C598805-1DFA-4ACD-BE01-7D9677EBD9CB}" type="sibTrans" cxnId="{360D69E6-9BD2-4781-BC4D-8E942EAA7761}">
      <dgm:prSet/>
      <dgm:spPr/>
      <dgm:t>
        <a:bodyPr/>
        <a:lstStyle/>
        <a:p>
          <a:endParaRPr lang="en-US"/>
        </a:p>
      </dgm:t>
    </dgm:pt>
    <dgm:pt modelId="{7DD30CAD-48EC-408B-BC9A-18C690E2E352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Связаться, договориться о собеседовании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387C982-0C8D-4D6F-AF4B-51A91EC345DC}" type="parTrans" cxnId="{2D515B5B-55D9-413B-A556-725C791B1002}">
      <dgm:prSet/>
      <dgm:spPr/>
      <dgm:t>
        <a:bodyPr/>
        <a:lstStyle/>
        <a:p>
          <a:endParaRPr lang="en-US"/>
        </a:p>
      </dgm:t>
    </dgm:pt>
    <dgm:pt modelId="{4353B3B1-7AA8-4DD8-B4CB-29197EC510E8}" type="sibTrans" cxnId="{2D515B5B-55D9-413B-A556-725C791B1002}">
      <dgm:prSet/>
      <dgm:spPr/>
      <dgm:t>
        <a:bodyPr/>
        <a:lstStyle/>
        <a:p>
          <a:endParaRPr lang="en-US"/>
        </a:p>
      </dgm:t>
    </dgm:pt>
    <dgm:pt modelId="{A437D563-5633-4108-9799-677B6755805A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Пройти собеседование, потом ещё одно, ещё одно, потом стажировку, потом испытательный, перейти к первому пункту, продолжать этот процесс всю жизнь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D66D4E1-4FC7-418E-B25D-0F42140149D4}" type="parTrans" cxnId="{A34DD0EA-D951-456D-8004-E7131B7271DF}">
      <dgm:prSet/>
      <dgm:spPr/>
      <dgm:t>
        <a:bodyPr/>
        <a:lstStyle/>
        <a:p>
          <a:endParaRPr lang="en-US"/>
        </a:p>
      </dgm:t>
    </dgm:pt>
    <dgm:pt modelId="{01D4B171-DB86-4FBC-A8DD-A0BD6B6C6D6B}" type="sibTrans" cxnId="{A34DD0EA-D951-456D-8004-E7131B7271DF}">
      <dgm:prSet/>
      <dgm:spPr/>
      <dgm:t>
        <a:bodyPr/>
        <a:lstStyle/>
        <a:p>
          <a:endParaRPr lang="en-US"/>
        </a:p>
      </dgm:t>
    </dgm:pt>
    <dgm:pt modelId="{66828D23-886D-4BF7-AF68-F62500B41315}" type="pres">
      <dgm:prSet presAssocID="{F76B0E07-5B9E-496D-9C1D-35B310F48446}" presName="root" presStyleCnt="0">
        <dgm:presLayoutVars>
          <dgm:dir/>
          <dgm:resizeHandles val="exact"/>
        </dgm:presLayoutVars>
      </dgm:prSet>
      <dgm:spPr/>
    </dgm:pt>
    <dgm:pt modelId="{C6F67723-DD48-4029-B0B7-206CD6816D43}" type="pres">
      <dgm:prSet presAssocID="{83CECCBF-0B0B-408C-95EB-F47E315E71AC}" presName="compNode" presStyleCnt="0"/>
      <dgm:spPr/>
    </dgm:pt>
    <dgm:pt modelId="{AFBC03AE-A170-4136-AB48-A75D241BF5ED}" type="pres">
      <dgm:prSet presAssocID="{83CECCBF-0B0B-408C-95EB-F47E315E71AC}" presName="iconBgRect" presStyleLbl="bgShp" presStyleIdx="0" presStyleCnt="4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716D708A-6067-431D-BFD8-62C5CDEF4B5A}" type="pres">
      <dgm:prSet presAssocID="{83CECCBF-0B0B-408C-95EB-F47E315E71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9BFEC6-8D40-4DE8-B421-06FB65AB3B06}" type="pres">
      <dgm:prSet presAssocID="{83CECCBF-0B0B-408C-95EB-F47E315E71AC}" presName="spaceRect" presStyleCnt="0"/>
      <dgm:spPr/>
    </dgm:pt>
    <dgm:pt modelId="{3E5DD795-5785-4AF4-BF8E-D769E5FE99F1}" type="pres">
      <dgm:prSet presAssocID="{83CECCBF-0B0B-408C-95EB-F47E315E71AC}" presName="textRect" presStyleLbl="revTx" presStyleIdx="0" presStyleCnt="4">
        <dgm:presLayoutVars>
          <dgm:chMax val="1"/>
          <dgm:chPref val="1"/>
        </dgm:presLayoutVars>
      </dgm:prSet>
      <dgm:spPr/>
    </dgm:pt>
    <dgm:pt modelId="{8636C714-AAAA-4B8F-8E22-CF573A3051FD}" type="pres">
      <dgm:prSet presAssocID="{8D95D49C-B3AF-4719-B651-EF9F85A2A20A}" presName="sibTrans" presStyleCnt="0"/>
      <dgm:spPr/>
    </dgm:pt>
    <dgm:pt modelId="{BA68AA41-CE64-4FA6-91B5-C4237574B327}" type="pres">
      <dgm:prSet presAssocID="{72F901ED-EED4-47EA-85B4-33F38A228789}" presName="compNode" presStyleCnt="0"/>
      <dgm:spPr/>
    </dgm:pt>
    <dgm:pt modelId="{2EC1E43E-EF2E-4BEC-98ED-6D141A221974}" type="pres">
      <dgm:prSet presAssocID="{72F901ED-EED4-47EA-85B4-33F38A228789}" presName="iconBgRect" presStyleLbl="bgShp" presStyleIdx="1" presStyleCnt="4"/>
      <dgm:spPr/>
    </dgm:pt>
    <dgm:pt modelId="{013BA6CE-D22A-43C8-9518-5D8D1DD2B093}" type="pres">
      <dgm:prSet presAssocID="{72F901ED-EED4-47EA-85B4-33F38A2287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EDDE167-80D3-4531-B2C3-250EA2D49381}" type="pres">
      <dgm:prSet presAssocID="{72F901ED-EED4-47EA-85B4-33F38A228789}" presName="spaceRect" presStyleCnt="0"/>
      <dgm:spPr/>
    </dgm:pt>
    <dgm:pt modelId="{EBFE9875-37F7-4A95-AF97-8E571B49EB7F}" type="pres">
      <dgm:prSet presAssocID="{72F901ED-EED4-47EA-85B4-33F38A228789}" presName="textRect" presStyleLbl="revTx" presStyleIdx="1" presStyleCnt="4">
        <dgm:presLayoutVars>
          <dgm:chMax val="1"/>
          <dgm:chPref val="1"/>
        </dgm:presLayoutVars>
      </dgm:prSet>
      <dgm:spPr/>
    </dgm:pt>
    <dgm:pt modelId="{81BAA5D1-F30D-4884-BCBB-53750B0BEF42}" type="pres">
      <dgm:prSet presAssocID="{2C598805-1DFA-4ACD-BE01-7D9677EBD9CB}" presName="sibTrans" presStyleCnt="0"/>
      <dgm:spPr/>
    </dgm:pt>
    <dgm:pt modelId="{C9C7E7A6-C969-4AC9-8444-864743CB189B}" type="pres">
      <dgm:prSet presAssocID="{7DD30CAD-48EC-408B-BC9A-18C690E2E352}" presName="compNode" presStyleCnt="0"/>
      <dgm:spPr/>
    </dgm:pt>
    <dgm:pt modelId="{994241EC-7B39-44EE-A074-D102EB3D36A8}" type="pres">
      <dgm:prSet presAssocID="{7DD30CAD-48EC-408B-BC9A-18C690E2E352}" presName="iconBgRect" presStyleLbl="bgShp" presStyleIdx="2" presStyleCnt="4"/>
      <dgm:spPr/>
    </dgm:pt>
    <dgm:pt modelId="{3D9BDFC2-7344-497A-982E-4925CF7E7E49}" type="pres">
      <dgm:prSet presAssocID="{7DD30CAD-48EC-408B-BC9A-18C690E2E3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81A6419B-84CD-4368-968C-D07CF9CA1C1A}" type="pres">
      <dgm:prSet presAssocID="{7DD30CAD-48EC-408B-BC9A-18C690E2E352}" presName="spaceRect" presStyleCnt="0"/>
      <dgm:spPr/>
    </dgm:pt>
    <dgm:pt modelId="{37FD7CAE-FF37-423D-A7E5-D6A4F189A7C6}" type="pres">
      <dgm:prSet presAssocID="{7DD30CAD-48EC-408B-BC9A-18C690E2E352}" presName="textRect" presStyleLbl="revTx" presStyleIdx="2" presStyleCnt="4">
        <dgm:presLayoutVars>
          <dgm:chMax val="1"/>
          <dgm:chPref val="1"/>
        </dgm:presLayoutVars>
      </dgm:prSet>
      <dgm:spPr/>
    </dgm:pt>
    <dgm:pt modelId="{D7AA81D8-3EF7-4D83-AB74-061EE629B74C}" type="pres">
      <dgm:prSet presAssocID="{4353B3B1-7AA8-4DD8-B4CB-29197EC510E8}" presName="sibTrans" presStyleCnt="0"/>
      <dgm:spPr/>
    </dgm:pt>
    <dgm:pt modelId="{20A0D9BD-235D-4B21-8A1F-CDE3168A8137}" type="pres">
      <dgm:prSet presAssocID="{A437D563-5633-4108-9799-677B6755805A}" presName="compNode" presStyleCnt="0"/>
      <dgm:spPr/>
    </dgm:pt>
    <dgm:pt modelId="{B778E1FA-9377-4C3A-83FB-D3074234E1C7}" type="pres">
      <dgm:prSet presAssocID="{A437D563-5633-4108-9799-677B6755805A}" presName="iconBgRect" presStyleLbl="bgShp" presStyleIdx="3" presStyleCnt="4"/>
      <dgm:spPr/>
    </dgm:pt>
    <dgm:pt modelId="{59CA9530-BA06-4C4D-BA52-4C4A00D9FDDA}" type="pres">
      <dgm:prSet presAssocID="{A437D563-5633-4108-9799-677B675580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EBAC1EA-48B9-4EB0-A3C0-3CF37895C008}" type="pres">
      <dgm:prSet presAssocID="{A437D563-5633-4108-9799-677B6755805A}" presName="spaceRect" presStyleCnt="0"/>
      <dgm:spPr/>
    </dgm:pt>
    <dgm:pt modelId="{4CA79FEE-9248-4B70-B029-5DE1A53D1D77}" type="pres">
      <dgm:prSet presAssocID="{A437D563-5633-4108-9799-677B675580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370206-5D80-4101-9D93-51833AF0BBF7}" type="presOf" srcId="{72F901ED-EED4-47EA-85B4-33F38A228789}" destId="{EBFE9875-37F7-4A95-AF97-8E571B49EB7F}" srcOrd="0" destOrd="0" presId="urn:microsoft.com/office/officeart/2018/5/layout/IconCircleLabelList"/>
    <dgm:cxn modelId="{56051212-68FE-4BD9-BA34-0A50D0FDD901}" srcId="{F76B0E07-5B9E-496D-9C1D-35B310F48446}" destId="{83CECCBF-0B0B-408C-95EB-F47E315E71AC}" srcOrd="0" destOrd="0" parTransId="{510A45C1-1AFB-4999-8BE7-28566BC09A85}" sibTransId="{8D95D49C-B3AF-4719-B651-EF9F85A2A20A}"/>
    <dgm:cxn modelId="{C0933312-8DDF-4EFF-B419-478A0AA1D1AD}" type="presOf" srcId="{A437D563-5633-4108-9799-677B6755805A}" destId="{4CA79FEE-9248-4B70-B029-5DE1A53D1D77}" srcOrd="0" destOrd="0" presId="urn:microsoft.com/office/officeart/2018/5/layout/IconCircleLabelList"/>
    <dgm:cxn modelId="{2D515B5B-55D9-413B-A556-725C791B1002}" srcId="{F76B0E07-5B9E-496D-9C1D-35B310F48446}" destId="{7DD30CAD-48EC-408B-BC9A-18C690E2E352}" srcOrd="2" destOrd="0" parTransId="{C387C982-0C8D-4D6F-AF4B-51A91EC345DC}" sibTransId="{4353B3B1-7AA8-4DD8-B4CB-29197EC510E8}"/>
    <dgm:cxn modelId="{28C76759-61C0-4140-B374-83581D4BD54D}" type="presOf" srcId="{83CECCBF-0B0B-408C-95EB-F47E315E71AC}" destId="{3E5DD795-5785-4AF4-BF8E-D769E5FE99F1}" srcOrd="0" destOrd="0" presId="urn:microsoft.com/office/officeart/2018/5/layout/IconCircleLabelList"/>
    <dgm:cxn modelId="{360D69E6-9BD2-4781-BC4D-8E942EAA7761}" srcId="{F76B0E07-5B9E-496D-9C1D-35B310F48446}" destId="{72F901ED-EED4-47EA-85B4-33F38A228789}" srcOrd="1" destOrd="0" parTransId="{4D5E144B-BC0E-4943-AA2E-88FE977308D3}" sibTransId="{2C598805-1DFA-4ACD-BE01-7D9677EBD9CB}"/>
    <dgm:cxn modelId="{A34DD0EA-D951-456D-8004-E7131B7271DF}" srcId="{F76B0E07-5B9E-496D-9C1D-35B310F48446}" destId="{A437D563-5633-4108-9799-677B6755805A}" srcOrd="3" destOrd="0" parTransId="{AD66D4E1-4FC7-418E-B25D-0F42140149D4}" sibTransId="{01D4B171-DB86-4FBC-A8DD-A0BD6B6C6D6B}"/>
    <dgm:cxn modelId="{AB7CFEEB-DC0A-46AF-8274-DBC4E3ADA6F5}" type="presOf" srcId="{F76B0E07-5B9E-496D-9C1D-35B310F48446}" destId="{66828D23-886D-4BF7-AF68-F62500B41315}" srcOrd="0" destOrd="0" presId="urn:microsoft.com/office/officeart/2018/5/layout/IconCircleLabelList"/>
    <dgm:cxn modelId="{331148EE-071E-49A9-8AD3-ABA70A9D15C1}" type="presOf" srcId="{7DD30CAD-48EC-408B-BC9A-18C690E2E352}" destId="{37FD7CAE-FF37-423D-A7E5-D6A4F189A7C6}" srcOrd="0" destOrd="0" presId="urn:microsoft.com/office/officeart/2018/5/layout/IconCircleLabelList"/>
    <dgm:cxn modelId="{81AF094C-DB84-4B90-AFA3-0F71103CE4E7}" type="presParOf" srcId="{66828D23-886D-4BF7-AF68-F62500B41315}" destId="{C6F67723-DD48-4029-B0B7-206CD6816D43}" srcOrd="0" destOrd="0" presId="urn:microsoft.com/office/officeart/2018/5/layout/IconCircleLabelList"/>
    <dgm:cxn modelId="{6E4FB200-2C90-4D6A-89B9-31125A329251}" type="presParOf" srcId="{C6F67723-DD48-4029-B0B7-206CD6816D43}" destId="{AFBC03AE-A170-4136-AB48-A75D241BF5ED}" srcOrd="0" destOrd="0" presId="urn:microsoft.com/office/officeart/2018/5/layout/IconCircleLabelList"/>
    <dgm:cxn modelId="{3E6193C9-0B67-434A-B052-D0DE35502CB0}" type="presParOf" srcId="{C6F67723-DD48-4029-B0B7-206CD6816D43}" destId="{716D708A-6067-431D-BFD8-62C5CDEF4B5A}" srcOrd="1" destOrd="0" presId="urn:microsoft.com/office/officeart/2018/5/layout/IconCircleLabelList"/>
    <dgm:cxn modelId="{48861D3F-BEF8-433C-B3D3-360C4516388C}" type="presParOf" srcId="{C6F67723-DD48-4029-B0B7-206CD6816D43}" destId="{CB9BFEC6-8D40-4DE8-B421-06FB65AB3B06}" srcOrd="2" destOrd="0" presId="urn:microsoft.com/office/officeart/2018/5/layout/IconCircleLabelList"/>
    <dgm:cxn modelId="{2BABCF72-E1FF-4CB2-AA31-59F346D35F40}" type="presParOf" srcId="{C6F67723-DD48-4029-B0B7-206CD6816D43}" destId="{3E5DD795-5785-4AF4-BF8E-D769E5FE99F1}" srcOrd="3" destOrd="0" presId="urn:microsoft.com/office/officeart/2018/5/layout/IconCircleLabelList"/>
    <dgm:cxn modelId="{F1B3F5B1-7786-4363-9B48-91609F07C802}" type="presParOf" srcId="{66828D23-886D-4BF7-AF68-F62500B41315}" destId="{8636C714-AAAA-4B8F-8E22-CF573A3051FD}" srcOrd="1" destOrd="0" presId="urn:microsoft.com/office/officeart/2018/5/layout/IconCircleLabelList"/>
    <dgm:cxn modelId="{C2CEAFDF-C073-4532-AA4B-7A700C34A441}" type="presParOf" srcId="{66828D23-886D-4BF7-AF68-F62500B41315}" destId="{BA68AA41-CE64-4FA6-91B5-C4237574B327}" srcOrd="2" destOrd="0" presId="urn:microsoft.com/office/officeart/2018/5/layout/IconCircleLabelList"/>
    <dgm:cxn modelId="{DE669DC3-2E95-42B6-8B8D-92782A11C7D5}" type="presParOf" srcId="{BA68AA41-CE64-4FA6-91B5-C4237574B327}" destId="{2EC1E43E-EF2E-4BEC-98ED-6D141A221974}" srcOrd="0" destOrd="0" presId="urn:microsoft.com/office/officeart/2018/5/layout/IconCircleLabelList"/>
    <dgm:cxn modelId="{64D82C90-C37B-4022-BB94-AC5CBDB654B0}" type="presParOf" srcId="{BA68AA41-CE64-4FA6-91B5-C4237574B327}" destId="{013BA6CE-D22A-43C8-9518-5D8D1DD2B093}" srcOrd="1" destOrd="0" presId="urn:microsoft.com/office/officeart/2018/5/layout/IconCircleLabelList"/>
    <dgm:cxn modelId="{C743BCB5-4383-487B-8A01-5718F97F4C54}" type="presParOf" srcId="{BA68AA41-CE64-4FA6-91B5-C4237574B327}" destId="{4EDDE167-80D3-4531-B2C3-250EA2D49381}" srcOrd="2" destOrd="0" presId="urn:microsoft.com/office/officeart/2018/5/layout/IconCircleLabelList"/>
    <dgm:cxn modelId="{F15DB9E1-290D-409C-BF76-2D950E2D8351}" type="presParOf" srcId="{BA68AA41-CE64-4FA6-91B5-C4237574B327}" destId="{EBFE9875-37F7-4A95-AF97-8E571B49EB7F}" srcOrd="3" destOrd="0" presId="urn:microsoft.com/office/officeart/2018/5/layout/IconCircleLabelList"/>
    <dgm:cxn modelId="{3C2DDC97-9031-48B6-889B-D5C85572D62E}" type="presParOf" srcId="{66828D23-886D-4BF7-AF68-F62500B41315}" destId="{81BAA5D1-F30D-4884-BCBB-53750B0BEF42}" srcOrd="3" destOrd="0" presId="urn:microsoft.com/office/officeart/2018/5/layout/IconCircleLabelList"/>
    <dgm:cxn modelId="{871C379C-B9F0-446A-825F-A056241C9903}" type="presParOf" srcId="{66828D23-886D-4BF7-AF68-F62500B41315}" destId="{C9C7E7A6-C969-4AC9-8444-864743CB189B}" srcOrd="4" destOrd="0" presId="urn:microsoft.com/office/officeart/2018/5/layout/IconCircleLabelList"/>
    <dgm:cxn modelId="{ADD22367-6801-4A41-AF6B-641A08E1AFC3}" type="presParOf" srcId="{C9C7E7A6-C969-4AC9-8444-864743CB189B}" destId="{994241EC-7B39-44EE-A074-D102EB3D36A8}" srcOrd="0" destOrd="0" presId="urn:microsoft.com/office/officeart/2018/5/layout/IconCircleLabelList"/>
    <dgm:cxn modelId="{C12C89EB-82EF-48CE-9583-3EBF7C801A2B}" type="presParOf" srcId="{C9C7E7A6-C969-4AC9-8444-864743CB189B}" destId="{3D9BDFC2-7344-497A-982E-4925CF7E7E49}" srcOrd="1" destOrd="0" presId="urn:microsoft.com/office/officeart/2018/5/layout/IconCircleLabelList"/>
    <dgm:cxn modelId="{4CAB1DFA-38E7-416D-AC55-FBBA0DCF95D4}" type="presParOf" srcId="{C9C7E7A6-C969-4AC9-8444-864743CB189B}" destId="{81A6419B-84CD-4368-968C-D07CF9CA1C1A}" srcOrd="2" destOrd="0" presId="urn:microsoft.com/office/officeart/2018/5/layout/IconCircleLabelList"/>
    <dgm:cxn modelId="{77BEDB75-E09A-4467-9080-7FAF1D3044E3}" type="presParOf" srcId="{C9C7E7A6-C969-4AC9-8444-864743CB189B}" destId="{37FD7CAE-FF37-423D-A7E5-D6A4F189A7C6}" srcOrd="3" destOrd="0" presId="urn:microsoft.com/office/officeart/2018/5/layout/IconCircleLabelList"/>
    <dgm:cxn modelId="{C3A44D4E-52DF-4284-A63C-D92808E743AD}" type="presParOf" srcId="{66828D23-886D-4BF7-AF68-F62500B41315}" destId="{D7AA81D8-3EF7-4D83-AB74-061EE629B74C}" srcOrd="5" destOrd="0" presId="urn:microsoft.com/office/officeart/2018/5/layout/IconCircleLabelList"/>
    <dgm:cxn modelId="{83220570-A0B8-4B76-87E8-4615FD724185}" type="presParOf" srcId="{66828D23-886D-4BF7-AF68-F62500B41315}" destId="{20A0D9BD-235D-4B21-8A1F-CDE3168A8137}" srcOrd="6" destOrd="0" presId="urn:microsoft.com/office/officeart/2018/5/layout/IconCircleLabelList"/>
    <dgm:cxn modelId="{8CD72B24-268B-4CA3-8CCA-869369E3F9D6}" type="presParOf" srcId="{20A0D9BD-235D-4B21-8A1F-CDE3168A8137}" destId="{B778E1FA-9377-4C3A-83FB-D3074234E1C7}" srcOrd="0" destOrd="0" presId="urn:microsoft.com/office/officeart/2018/5/layout/IconCircleLabelList"/>
    <dgm:cxn modelId="{DC63BC85-57AE-45D5-B4D7-CB40E4DFEC11}" type="presParOf" srcId="{20A0D9BD-235D-4B21-8A1F-CDE3168A8137}" destId="{59CA9530-BA06-4C4D-BA52-4C4A00D9FDDA}" srcOrd="1" destOrd="0" presId="urn:microsoft.com/office/officeart/2018/5/layout/IconCircleLabelList"/>
    <dgm:cxn modelId="{846E7033-EB0B-4AAB-A06C-5125701C608A}" type="presParOf" srcId="{20A0D9BD-235D-4B21-8A1F-CDE3168A8137}" destId="{CEBAC1EA-48B9-4EB0-A3C0-3CF37895C008}" srcOrd="2" destOrd="0" presId="urn:microsoft.com/office/officeart/2018/5/layout/IconCircleLabelList"/>
    <dgm:cxn modelId="{D2A7D2D9-1FE9-40C1-9FE3-AA05EAAE26C3}" type="presParOf" srcId="{20A0D9BD-235D-4B21-8A1F-CDE3168A8137}" destId="{4CA79FEE-9248-4B70-B029-5DE1A53D1D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219462-EECD-45F1-B14A-8D7881FC1832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FC53AAE-C127-4AE7-B148-6E8CE1D606F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ООП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8B8C8BC-D35F-4838-B337-FE3E4DA23A10}" type="parTrans" cxnId="{F8666916-FC15-4586-B90A-070898F41F0B}">
      <dgm:prSet/>
      <dgm:spPr/>
      <dgm:t>
        <a:bodyPr/>
        <a:lstStyle/>
        <a:p>
          <a:endParaRPr lang="en-US"/>
        </a:p>
      </dgm:t>
    </dgm:pt>
    <dgm:pt modelId="{4042C143-3F75-49F4-92A3-C3A9AB6B02B9}" type="sibTrans" cxnId="{F8666916-FC15-4586-B90A-070898F41F0B}">
      <dgm:prSet/>
      <dgm:spPr/>
      <dgm:t>
        <a:bodyPr/>
        <a:lstStyle/>
        <a:p>
          <a:endParaRPr lang="en-US"/>
        </a:p>
      </dgm:t>
    </dgm:pt>
    <dgm:pt modelId="{3A13112F-CBAF-4222-8576-EE64570FBF88}">
      <dgm:prSet/>
      <dgm:spPr/>
      <dgm:t>
        <a:bodyPr/>
        <a:lstStyle/>
        <a:p>
          <a:r>
            <a:rPr lang="en-US">
              <a:latin typeface="Jura" pitchFamily="2" charset="0"/>
              <a:ea typeface="Jura" pitchFamily="2" charset="0"/>
            </a:rPr>
            <a:t>GIT</a:t>
          </a:r>
        </a:p>
      </dgm:t>
    </dgm:pt>
    <dgm:pt modelId="{F7BE4576-9686-491A-9AD1-768B825A8685}" type="parTrans" cxnId="{42E34E0B-67B9-4160-8B7C-0FA6D987885F}">
      <dgm:prSet/>
      <dgm:spPr/>
      <dgm:t>
        <a:bodyPr/>
        <a:lstStyle/>
        <a:p>
          <a:endParaRPr lang="en-US"/>
        </a:p>
      </dgm:t>
    </dgm:pt>
    <dgm:pt modelId="{4035F844-05A2-4350-BE91-6F52C25F2CE1}" type="sibTrans" cxnId="{42E34E0B-67B9-4160-8B7C-0FA6D987885F}">
      <dgm:prSet/>
      <dgm:spPr/>
      <dgm:t>
        <a:bodyPr/>
        <a:lstStyle/>
        <a:p>
          <a:endParaRPr lang="en-US"/>
        </a:p>
      </dgm:t>
    </dgm:pt>
    <dgm:pt modelId="{572A08BF-FC32-48DA-A630-61A5C3D7BF16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Устройство интерпритатора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5A9EAEC8-AB4E-4505-9B12-AAB3B9D97B59}" type="parTrans" cxnId="{383E7DFF-20BB-4B16-ACED-21A57B71F472}">
      <dgm:prSet/>
      <dgm:spPr/>
      <dgm:t>
        <a:bodyPr/>
        <a:lstStyle/>
        <a:p>
          <a:endParaRPr lang="en-US"/>
        </a:p>
      </dgm:t>
    </dgm:pt>
    <dgm:pt modelId="{328F7363-E68A-48B7-8C06-5B7FA3708FAC}" type="sibTrans" cxnId="{383E7DFF-20BB-4B16-ACED-21A57B71F472}">
      <dgm:prSet/>
      <dgm:spPr/>
      <dgm:t>
        <a:bodyPr/>
        <a:lstStyle/>
        <a:p>
          <a:endParaRPr lang="en-US"/>
        </a:p>
      </dgm:t>
    </dgm:pt>
    <dgm:pt modelId="{BCEFB55F-E2E6-48D3-80C6-F34906CC221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Динамическая типизация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A0EA7F7-D25F-4E84-920E-6254EE66217A}" type="parTrans" cxnId="{17C208BE-F2C8-4E53-AA9B-E8D865CCAAE0}">
      <dgm:prSet/>
      <dgm:spPr/>
      <dgm:t>
        <a:bodyPr/>
        <a:lstStyle/>
        <a:p>
          <a:endParaRPr lang="en-US"/>
        </a:p>
      </dgm:t>
    </dgm:pt>
    <dgm:pt modelId="{353AB75A-F932-404D-93D6-4AEC14759319}" type="sibTrans" cxnId="{17C208BE-F2C8-4E53-AA9B-E8D865CCAAE0}">
      <dgm:prSet/>
      <dgm:spPr/>
      <dgm:t>
        <a:bodyPr/>
        <a:lstStyle/>
        <a:p>
          <a:endParaRPr lang="en-US"/>
        </a:p>
      </dgm:t>
    </dgm:pt>
    <dgm:pt modelId="{801897BD-0294-436E-883B-01C7BE1F8699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Исключения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08D9EABC-A354-49E4-9845-504AC22AC1CB}" type="parTrans" cxnId="{016380DF-0313-42C9-8147-7FCC332732FB}">
      <dgm:prSet/>
      <dgm:spPr/>
      <dgm:t>
        <a:bodyPr/>
        <a:lstStyle/>
        <a:p>
          <a:endParaRPr lang="en-US"/>
        </a:p>
      </dgm:t>
    </dgm:pt>
    <dgm:pt modelId="{63EBD1D8-B910-4252-940D-7BB37D2FEF1E}" type="sibTrans" cxnId="{016380DF-0313-42C9-8147-7FCC332732FB}">
      <dgm:prSet/>
      <dgm:spPr/>
      <dgm:t>
        <a:bodyPr/>
        <a:lstStyle/>
        <a:p>
          <a:endParaRPr lang="en-US"/>
        </a:p>
      </dgm:t>
    </dgm:pt>
    <dgm:pt modelId="{E2469063-3D64-45A0-A7F5-EA9846EE12C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Функции(аргументы, замыкания)</a:t>
          </a:r>
        </a:p>
      </dgm:t>
    </dgm:pt>
    <dgm:pt modelId="{DBA5B4CC-D1E7-42B6-AE56-90DFA3F8D7A3}" type="parTrans" cxnId="{454C1C60-AB26-4988-A75E-E56E8D9A3377}">
      <dgm:prSet/>
      <dgm:spPr/>
      <dgm:t>
        <a:bodyPr/>
        <a:lstStyle/>
        <a:p>
          <a:endParaRPr lang="en-US"/>
        </a:p>
      </dgm:t>
    </dgm:pt>
    <dgm:pt modelId="{E452FC3D-4587-4260-B520-C6E988AB4BAB}" type="sibTrans" cxnId="{454C1C60-AB26-4988-A75E-E56E8D9A3377}">
      <dgm:prSet/>
      <dgm:spPr/>
      <dgm:t>
        <a:bodyPr/>
        <a:lstStyle/>
        <a:p>
          <a:endParaRPr lang="en-US"/>
        </a:p>
      </dgm:t>
    </dgm:pt>
    <dgm:pt modelId="{44F74D58-392B-4834-B2AB-858EF0492EBD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Структуры данных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E1EB90A6-1C79-4DA2-944A-A429ADC899D2}" type="parTrans" cxnId="{2CE1CAB5-41A8-476A-80FA-A91348474929}">
      <dgm:prSet/>
      <dgm:spPr/>
      <dgm:t>
        <a:bodyPr/>
        <a:lstStyle/>
        <a:p>
          <a:endParaRPr lang="en-US"/>
        </a:p>
      </dgm:t>
    </dgm:pt>
    <dgm:pt modelId="{DB6AA49B-C7D3-42EC-9FFC-B3595FDCF0B6}" type="sibTrans" cxnId="{2CE1CAB5-41A8-476A-80FA-A91348474929}">
      <dgm:prSet/>
      <dgm:spPr/>
      <dgm:t>
        <a:bodyPr/>
        <a:lstStyle/>
        <a:p>
          <a:endParaRPr lang="en-US"/>
        </a:p>
      </dgm:t>
    </dgm:pt>
    <dgm:pt modelId="{5AA8385D-297E-45F7-88B1-246AC1DC01A3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Алгоритмы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4FC8AF0A-CE66-4289-B8D1-DEE9BE7DC368}" type="parTrans" cxnId="{E611CE68-85A8-490F-B72B-95E20E30FE84}">
      <dgm:prSet/>
      <dgm:spPr/>
      <dgm:t>
        <a:bodyPr/>
        <a:lstStyle/>
        <a:p>
          <a:endParaRPr lang="en-US"/>
        </a:p>
      </dgm:t>
    </dgm:pt>
    <dgm:pt modelId="{DD10F250-1A28-415B-A894-6B1983B1A515}" type="sibTrans" cxnId="{E611CE68-85A8-490F-B72B-95E20E30FE84}">
      <dgm:prSet/>
      <dgm:spPr/>
      <dgm:t>
        <a:bodyPr/>
        <a:lstStyle/>
        <a:p>
          <a:endParaRPr lang="en-US"/>
        </a:p>
      </dgm:t>
    </dgm:pt>
    <dgm:pt modelId="{E550252D-97A4-410F-B668-8FF1F4121BD4}">
      <dgm:prSet/>
      <dgm:spPr/>
      <dgm:t>
        <a:bodyPr/>
        <a:lstStyle/>
        <a:p>
          <a:r>
            <a:rPr lang="en-US">
              <a:latin typeface="Jura" pitchFamily="2" charset="0"/>
              <a:ea typeface="Jura" pitchFamily="2" charset="0"/>
            </a:rPr>
            <a:t>MVC</a:t>
          </a:r>
        </a:p>
      </dgm:t>
    </dgm:pt>
    <dgm:pt modelId="{1FB9B6D3-19FE-40CE-AE17-62BC2638F2A3}" type="parTrans" cxnId="{0E002E12-D1BB-49B4-8410-C9C92DCFE08B}">
      <dgm:prSet/>
      <dgm:spPr/>
      <dgm:t>
        <a:bodyPr/>
        <a:lstStyle/>
        <a:p>
          <a:endParaRPr lang="en-US"/>
        </a:p>
      </dgm:t>
    </dgm:pt>
    <dgm:pt modelId="{BB568E47-F8A5-4AAB-90CC-39A32F967940}" type="sibTrans" cxnId="{0E002E12-D1BB-49B4-8410-C9C92DCFE08B}">
      <dgm:prSet/>
      <dgm:spPr/>
      <dgm:t>
        <a:bodyPr/>
        <a:lstStyle/>
        <a:p>
          <a:endParaRPr lang="en-US"/>
        </a:p>
      </dgm:t>
    </dgm:pt>
    <dgm:pt modelId="{D85DB042-EB22-4F11-B064-A6F8BBAE2FAB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Миграция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E5858D46-3C2B-463F-AAA4-24AE6E3E4D38}" type="parTrans" cxnId="{4B991EBE-2DC7-4481-9097-DB46C2BC193E}">
      <dgm:prSet/>
      <dgm:spPr/>
      <dgm:t>
        <a:bodyPr/>
        <a:lstStyle/>
        <a:p>
          <a:endParaRPr lang="en-US"/>
        </a:p>
      </dgm:t>
    </dgm:pt>
    <dgm:pt modelId="{5EE2E7F7-5244-438C-8F93-1EEDC12B5772}" type="sibTrans" cxnId="{4B991EBE-2DC7-4481-9097-DB46C2BC193E}">
      <dgm:prSet/>
      <dgm:spPr/>
      <dgm:t>
        <a:bodyPr/>
        <a:lstStyle/>
        <a:p>
          <a:endParaRPr lang="en-US"/>
        </a:p>
      </dgm:t>
    </dgm:pt>
    <dgm:pt modelId="{C7A547B8-CA55-46B2-B9D0-78BBC29DBE64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Базы данных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10624DDC-65E0-4549-9A4E-193809E822A2}" type="parTrans" cxnId="{0EDE1701-FFEF-4A35-9D5E-0064DBED4F92}">
      <dgm:prSet/>
      <dgm:spPr/>
      <dgm:t>
        <a:bodyPr/>
        <a:lstStyle/>
        <a:p>
          <a:endParaRPr lang="en-US"/>
        </a:p>
      </dgm:t>
    </dgm:pt>
    <dgm:pt modelId="{314E4AE7-5346-4845-9B14-673F48C709D0}" type="sibTrans" cxnId="{0EDE1701-FFEF-4A35-9D5E-0064DBED4F92}">
      <dgm:prSet/>
      <dgm:spPr/>
      <dgm:t>
        <a:bodyPr/>
        <a:lstStyle/>
        <a:p>
          <a:endParaRPr lang="en-US"/>
        </a:p>
      </dgm:t>
    </dgm:pt>
    <dgm:pt modelId="{BF961336-8343-4D0E-B34B-CEE3989119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Аутентификация и авторизация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8560B50-CA0C-42E5-8488-CD1B1081167F}" type="parTrans" cxnId="{34F2737C-E779-472E-A7D7-081780E1FBD4}">
      <dgm:prSet/>
      <dgm:spPr/>
      <dgm:t>
        <a:bodyPr/>
        <a:lstStyle/>
        <a:p>
          <a:endParaRPr lang="en-US"/>
        </a:p>
      </dgm:t>
    </dgm:pt>
    <dgm:pt modelId="{F527D2FD-C7B1-4AD7-90C3-96EFDDE4F1E7}" type="sibTrans" cxnId="{34F2737C-E779-472E-A7D7-081780E1FBD4}">
      <dgm:prSet/>
      <dgm:spPr/>
      <dgm:t>
        <a:bodyPr/>
        <a:lstStyle/>
        <a:p>
          <a:endParaRPr lang="en-US"/>
        </a:p>
      </dgm:t>
    </dgm:pt>
    <dgm:pt modelId="{1344D6EB-667E-402C-AE7B-AED56AE62B09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html/</a:t>
          </a:r>
          <a:r>
            <a:rPr lang="en-US" dirty="0" err="1">
              <a:latin typeface="Jura" pitchFamily="2" charset="0"/>
              <a:ea typeface="Jura" pitchFamily="2" charset="0"/>
            </a:rPr>
            <a:t>css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en-US" dirty="0" err="1">
              <a:latin typeface="Jura" pitchFamily="2" charset="0"/>
              <a:ea typeface="Jura" pitchFamily="2" charset="0"/>
            </a:rPr>
            <a:t>js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FC4C123-06D5-4FFA-B525-4EA4F69B75D5}" type="parTrans" cxnId="{84C0CB94-3474-4BA9-9A22-A8B6AA4B5661}">
      <dgm:prSet/>
      <dgm:spPr/>
      <dgm:t>
        <a:bodyPr/>
        <a:lstStyle/>
        <a:p>
          <a:endParaRPr lang="en-US"/>
        </a:p>
      </dgm:t>
    </dgm:pt>
    <dgm:pt modelId="{32910C2B-0C55-4E7B-8C00-7DA647F6CF2D}" type="sibTrans" cxnId="{84C0CB94-3474-4BA9-9A22-A8B6AA4B5661}">
      <dgm:prSet/>
      <dgm:spPr/>
      <dgm:t>
        <a:bodyPr/>
        <a:lstStyle/>
        <a:p>
          <a:endParaRPr lang="en-US"/>
        </a:p>
      </dgm:t>
    </dgm:pt>
    <dgm:pt modelId="{0F9FC87B-A18D-4B81-9DD0-B1E3FA85015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Изменяемые и неизменяемые типы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CD22703-87A3-4994-B61E-C71A2B52CE9F}" type="parTrans" cxnId="{24931838-1E84-4CF9-8274-2FD2719D3E79}">
      <dgm:prSet/>
      <dgm:spPr/>
      <dgm:t>
        <a:bodyPr/>
        <a:lstStyle/>
        <a:p>
          <a:endParaRPr lang="en-US"/>
        </a:p>
      </dgm:t>
    </dgm:pt>
    <dgm:pt modelId="{E59D86CB-35CE-48D9-B285-FBB3941B78DC}" type="sibTrans" cxnId="{24931838-1E84-4CF9-8274-2FD2719D3E79}">
      <dgm:prSet/>
      <dgm:spPr/>
      <dgm:t>
        <a:bodyPr/>
        <a:lstStyle/>
        <a:p>
          <a:endParaRPr lang="en-US"/>
        </a:p>
      </dgm:t>
    </dgm:pt>
    <dgm:pt modelId="{7F8DBF2E-55A1-477C-A8A0-80342007308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Области видимости</a:t>
          </a:r>
        </a:p>
      </dgm:t>
    </dgm:pt>
    <dgm:pt modelId="{E698071A-571C-46C0-B661-35D265918D0C}" type="parTrans" cxnId="{DC3666A0-2CBC-4EA9-8D67-2DA0BA9B62A6}">
      <dgm:prSet/>
      <dgm:spPr/>
      <dgm:t>
        <a:bodyPr/>
        <a:lstStyle/>
        <a:p>
          <a:endParaRPr lang="en-US"/>
        </a:p>
      </dgm:t>
    </dgm:pt>
    <dgm:pt modelId="{10725AF6-06A4-42A1-9A19-7B7FBD336849}" type="sibTrans" cxnId="{DC3666A0-2CBC-4EA9-8D67-2DA0BA9B62A6}">
      <dgm:prSet/>
      <dgm:spPr/>
      <dgm:t>
        <a:bodyPr/>
        <a:lstStyle/>
        <a:p>
          <a:endParaRPr lang="en-US"/>
        </a:p>
      </dgm:t>
    </dgm:pt>
    <dgm:pt modelId="{A055B7AD-11C6-43FE-9D76-995B2720BB22}" type="pres">
      <dgm:prSet presAssocID="{AA219462-EECD-45F1-B14A-8D7881FC1832}" presName="linear" presStyleCnt="0">
        <dgm:presLayoutVars>
          <dgm:animLvl val="lvl"/>
          <dgm:resizeHandles val="exact"/>
        </dgm:presLayoutVars>
      </dgm:prSet>
      <dgm:spPr/>
    </dgm:pt>
    <dgm:pt modelId="{91A4771D-506C-42C3-85BC-1985DAD65D2F}" type="pres">
      <dgm:prSet presAssocID="{2FC53AAE-C127-4AE7-B148-6E8CE1D606FA}" presName="parentText" presStyleLbl="node1" presStyleIdx="0" presStyleCnt="15">
        <dgm:presLayoutVars>
          <dgm:chMax val="0"/>
          <dgm:bulletEnabled val="1"/>
        </dgm:presLayoutVars>
      </dgm:prSet>
      <dgm:spPr/>
    </dgm:pt>
    <dgm:pt modelId="{1EC9C1A3-E69D-4DF0-95E0-E842E3FAE63F}" type="pres">
      <dgm:prSet presAssocID="{4042C143-3F75-49F4-92A3-C3A9AB6B02B9}" presName="spacer" presStyleCnt="0"/>
      <dgm:spPr/>
    </dgm:pt>
    <dgm:pt modelId="{73610ACC-9EF6-470A-9E56-B6023296BF08}" type="pres">
      <dgm:prSet presAssocID="{3A13112F-CBAF-4222-8576-EE64570FBF88}" presName="parentText" presStyleLbl="node1" presStyleIdx="1" presStyleCnt="15">
        <dgm:presLayoutVars>
          <dgm:chMax val="0"/>
          <dgm:bulletEnabled val="1"/>
        </dgm:presLayoutVars>
      </dgm:prSet>
      <dgm:spPr/>
    </dgm:pt>
    <dgm:pt modelId="{62CAAFA3-5C49-4A8B-898F-87B3824D839E}" type="pres">
      <dgm:prSet presAssocID="{4035F844-05A2-4350-BE91-6F52C25F2CE1}" presName="spacer" presStyleCnt="0"/>
      <dgm:spPr/>
    </dgm:pt>
    <dgm:pt modelId="{E06263AD-83EC-44B9-9C87-E3D7E63BC16F}" type="pres">
      <dgm:prSet presAssocID="{572A08BF-FC32-48DA-A630-61A5C3D7BF16}" presName="parentText" presStyleLbl="node1" presStyleIdx="2" presStyleCnt="15">
        <dgm:presLayoutVars>
          <dgm:chMax val="0"/>
          <dgm:bulletEnabled val="1"/>
        </dgm:presLayoutVars>
      </dgm:prSet>
      <dgm:spPr/>
    </dgm:pt>
    <dgm:pt modelId="{672119C4-0520-4920-8243-101C8D3DFB1C}" type="pres">
      <dgm:prSet presAssocID="{328F7363-E68A-48B7-8C06-5B7FA3708FAC}" presName="spacer" presStyleCnt="0"/>
      <dgm:spPr/>
    </dgm:pt>
    <dgm:pt modelId="{FF5AC2C5-C4E1-421B-88F5-2CF2C3EFE0F5}" type="pres">
      <dgm:prSet presAssocID="{BCEFB55F-E2E6-48D3-80C6-F34906CC2212}" presName="parentText" presStyleLbl="node1" presStyleIdx="3" presStyleCnt="15">
        <dgm:presLayoutVars>
          <dgm:chMax val="0"/>
          <dgm:bulletEnabled val="1"/>
        </dgm:presLayoutVars>
      </dgm:prSet>
      <dgm:spPr/>
    </dgm:pt>
    <dgm:pt modelId="{E12B617D-34AE-4C53-88B4-E3147A08E8B2}" type="pres">
      <dgm:prSet presAssocID="{353AB75A-F932-404D-93D6-4AEC14759319}" presName="spacer" presStyleCnt="0"/>
      <dgm:spPr/>
    </dgm:pt>
    <dgm:pt modelId="{BB6219AA-ADBD-45CE-B64D-A5A3D7E19F1D}" type="pres">
      <dgm:prSet presAssocID="{0F9FC87B-A18D-4B81-9DD0-B1E3FA850150}" presName="parentText" presStyleLbl="node1" presStyleIdx="4" presStyleCnt="15">
        <dgm:presLayoutVars>
          <dgm:chMax val="0"/>
          <dgm:bulletEnabled val="1"/>
        </dgm:presLayoutVars>
      </dgm:prSet>
      <dgm:spPr/>
    </dgm:pt>
    <dgm:pt modelId="{162E9DE9-65F0-4581-9730-C01569BA2998}" type="pres">
      <dgm:prSet presAssocID="{E59D86CB-35CE-48D9-B285-FBB3941B78DC}" presName="spacer" presStyleCnt="0"/>
      <dgm:spPr/>
    </dgm:pt>
    <dgm:pt modelId="{6A0A5A89-93EA-454D-9585-63FE778C0C81}" type="pres">
      <dgm:prSet presAssocID="{801897BD-0294-436E-883B-01C7BE1F8699}" presName="parentText" presStyleLbl="node1" presStyleIdx="5" presStyleCnt="15">
        <dgm:presLayoutVars>
          <dgm:chMax val="0"/>
          <dgm:bulletEnabled val="1"/>
        </dgm:presLayoutVars>
      </dgm:prSet>
      <dgm:spPr/>
    </dgm:pt>
    <dgm:pt modelId="{F41EAD63-E69F-4079-9192-7E38BEB5647C}" type="pres">
      <dgm:prSet presAssocID="{63EBD1D8-B910-4252-940D-7BB37D2FEF1E}" presName="spacer" presStyleCnt="0"/>
      <dgm:spPr/>
    </dgm:pt>
    <dgm:pt modelId="{E496BFF4-B7CE-46EA-B039-C03F46F99AC0}" type="pres">
      <dgm:prSet presAssocID="{E2469063-3D64-45A0-A7F5-EA9846EE12CD}" presName="parentText" presStyleLbl="node1" presStyleIdx="6" presStyleCnt="15">
        <dgm:presLayoutVars>
          <dgm:chMax val="0"/>
          <dgm:bulletEnabled val="1"/>
        </dgm:presLayoutVars>
      </dgm:prSet>
      <dgm:spPr/>
    </dgm:pt>
    <dgm:pt modelId="{DB08824A-6AD1-4266-966F-8E8473F728F0}" type="pres">
      <dgm:prSet presAssocID="{E452FC3D-4587-4260-B520-C6E988AB4BAB}" presName="spacer" presStyleCnt="0"/>
      <dgm:spPr/>
    </dgm:pt>
    <dgm:pt modelId="{08E55D42-86C2-4F70-A50D-356B537E531D}" type="pres">
      <dgm:prSet presAssocID="{7F8DBF2E-55A1-477C-A8A0-80342007308F}" presName="parentText" presStyleLbl="node1" presStyleIdx="7" presStyleCnt="15">
        <dgm:presLayoutVars>
          <dgm:chMax val="0"/>
          <dgm:bulletEnabled val="1"/>
        </dgm:presLayoutVars>
      </dgm:prSet>
      <dgm:spPr/>
    </dgm:pt>
    <dgm:pt modelId="{6E6A09E3-7796-4C30-A894-7B48F37B4861}" type="pres">
      <dgm:prSet presAssocID="{10725AF6-06A4-42A1-9A19-7B7FBD336849}" presName="spacer" presStyleCnt="0"/>
      <dgm:spPr/>
    </dgm:pt>
    <dgm:pt modelId="{FC8672C2-1B3E-4F5F-AB8F-30F63716E9CA}" type="pres">
      <dgm:prSet presAssocID="{44F74D58-392B-4834-B2AB-858EF0492EBD}" presName="parentText" presStyleLbl="node1" presStyleIdx="8" presStyleCnt="15">
        <dgm:presLayoutVars>
          <dgm:chMax val="0"/>
          <dgm:bulletEnabled val="1"/>
        </dgm:presLayoutVars>
      </dgm:prSet>
      <dgm:spPr/>
    </dgm:pt>
    <dgm:pt modelId="{D90F9590-3F67-4D50-83E5-6531FF9DE655}" type="pres">
      <dgm:prSet presAssocID="{DB6AA49B-C7D3-42EC-9FFC-B3595FDCF0B6}" presName="spacer" presStyleCnt="0"/>
      <dgm:spPr/>
    </dgm:pt>
    <dgm:pt modelId="{66C54AD1-8150-407E-B352-30511318DA28}" type="pres">
      <dgm:prSet presAssocID="{5AA8385D-297E-45F7-88B1-246AC1DC01A3}" presName="parentText" presStyleLbl="node1" presStyleIdx="9" presStyleCnt="15">
        <dgm:presLayoutVars>
          <dgm:chMax val="0"/>
          <dgm:bulletEnabled val="1"/>
        </dgm:presLayoutVars>
      </dgm:prSet>
      <dgm:spPr/>
    </dgm:pt>
    <dgm:pt modelId="{91688A3A-5920-4322-A4F4-A389E77DD81B}" type="pres">
      <dgm:prSet presAssocID="{DD10F250-1A28-415B-A894-6B1983B1A515}" presName="spacer" presStyleCnt="0"/>
      <dgm:spPr/>
    </dgm:pt>
    <dgm:pt modelId="{3473FB7B-A440-410B-9B2C-D73D7264EEDA}" type="pres">
      <dgm:prSet presAssocID="{E550252D-97A4-410F-B668-8FF1F4121BD4}" presName="parentText" presStyleLbl="node1" presStyleIdx="10" presStyleCnt="15">
        <dgm:presLayoutVars>
          <dgm:chMax val="0"/>
          <dgm:bulletEnabled val="1"/>
        </dgm:presLayoutVars>
      </dgm:prSet>
      <dgm:spPr/>
    </dgm:pt>
    <dgm:pt modelId="{9DE414E9-FF29-463B-9B89-A01203BA227B}" type="pres">
      <dgm:prSet presAssocID="{BB568E47-F8A5-4AAB-90CC-39A32F967940}" presName="spacer" presStyleCnt="0"/>
      <dgm:spPr/>
    </dgm:pt>
    <dgm:pt modelId="{77C67755-D191-4DA1-8AEC-DDFA16300108}" type="pres">
      <dgm:prSet presAssocID="{D85DB042-EB22-4F11-B064-A6F8BBAE2FAB}" presName="parentText" presStyleLbl="node1" presStyleIdx="11" presStyleCnt="15">
        <dgm:presLayoutVars>
          <dgm:chMax val="0"/>
          <dgm:bulletEnabled val="1"/>
        </dgm:presLayoutVars>
      </dgm:prSet>
      <dgm:spPr/>
    </dgm:pt>
    <dgm:pt modelId="{3425DF95-5E43-4093-B17B-2243AD705674}" type="pres">
      <dgm:prSet presAssocID="{5EE2E7F7-5244-438C-8F93-1EEDC12B5772}" presName="spacer" presStyleCnt="0"/>
      <dgm:spPr/>
    </dgm:pt>
    <dgm:pt modelId="{E159FF9C-EDBB-4DEB-AE2E-C1677277C85F}" type="pres">
      <dgm:prSet presAssocID="{C7A547B8-CA55-46B2-B9D0-78BBC29DBE64}" presName="parentText" presStyleLbl="node1" presStyleIdx="12" presStyleCnt="15">
        <dgm:presLayoutVars>
          <dgm:chMax val="0"/>
          <dgm:bulletEnabled val="1"/>
        </dgm:presLayoutVars>
      </dgm:prSet>
      <dgm:spPr/>
    </dgm:pt>
    <dgm:pt modelId="{6DDF25CC-C330-4CDB-B098-71DB6EAE5772}" type="pres">
      <dgm:prSet presAssocID="{314E4AE7-5346-4845-9B14-673F48C709D0}" presName="spacer" presStyleCnt="0"/>
      <dgm:spPr/>
    </dgm:pt>
    <dgm:pt modelId="{6C240037-53B3-46F6-927D-00B635248B25}" type="pres">
      <dgm:prSet presAssocID="{BF961336-8343-4D0E-B34B-CEE398911985}" presName="parentText" presStyleLbl="node1" presStyleIdx="13" presStyleCnt="15">
        <dgm:presLayoutVars>
          <dgm:chMax val="0"/>
          <dgm:bulletEnabled val="1"/>
        </dgm:presLayoutVars>
      </dgm:prSet>
      <dgm:spPr/>
    </dgm:pt>
    <dgm:pt modelId="{E6952ACF-D9E1-4250-861E-A1CCA3622C96}" type="pres">
      <dgm:prSet presAssocID="{F527D2FD-C7B1-4AD7-90C3-96EFDDE4F1E7}" presName="spacer" presStyleCnt="0"/>
      <dgm:spPr/>
    </dgm:pt>
    <dgm:pt modelId="{E4A4BB1A-0992-4540-93F0-3FC2D1CAEA33}" type="pres">
      <dgm:prSet presAssocID="{1344D6EB-667E-402C-AE7B-AED56AE62B09}" presName="parentText" presStyleLbl="node1" presStyleIdx="14" presStyleCnt="15">
        <dgm:presLayoutVars>
          <dgm:chMax val="0"/>
          <dgm:bulletEnabled val="1"/>
        </dgm:presLayoutVars>
      </dgm:prSet>
      <dgm:spPr/>
    </dgm:pt>
  </dgm:ptLst>
  <dgm:cxnLst>
    <dgm:cxn modelId="{20B2E600-DA1C-46A9-9C35-552895223B4C}" type="presOf" srcId="{572A08BF-FC32-48DA-A630-61A5C3D7BF16}" destId="{E06263AD-83EC-44B9-9C87-E3D7E63BC16F}" srcOrd="0" destOrd="0" presId="urn:microsoft.com/office/officeart/2005/8/layout/vList2"/>
    <dgm:cxn modelId="{0EDE1701-FFEF-4A35-9D5E-0064DBED4F92}" srcId="{AA219462-EECD-45F1-B14A-8D7881FC1832}" destId="{C7A547B8-CA55-46B2-B9D0-78BBC29DBE64}" srcOrd="12" destOrd="0" parTransId="{10624DDC-65E0-4549-9A4E-193809E822A2}" sibTransId="{314E4AE7-5346-4845-9B14-673F48C709D0}"/>
    <dgm:cxn modelId="{034D6003-F754-47E0-9D19-44433E98F924}" type="presOf" srcId="{44F74D58-392B-4834-B2AB-858EF0492EBD}" destId="{FC8672C2-1B3E-4F5F-AB8F-30F63716E9CA}" srcOrd="0" destOrd="0" presId="urn:microsoft.com/office/officeart/2005/8/layout/vList2"/>
    <dgm:cxn modelId="{42E34E0B-67B9-4160-8B7C-0FA6D987885F}" srcId="{AA219462-EECD-45F1-B14A-8D7881FC1832}" destId="{3A13112F-CBAF-4222-8576-EE64570FBF88}" srcOrd="1" destOrd="0" parTransId="{F7BE4576-9686-491A-9AD1-768B825A8685}" sibTransId="{4035F844-05A2-4350-BE91-6F52C25F2CE1}"/>
    <dgm:cxn modelId="{0E002E12-D1BB-49B4-8410-C9C92DCFE08B}" srcId="{AA219462-EECD-45F1-B14A-8D7881FC1832}" destId="{E550252D-97A4-410F-B668-8FF1F4121BD4}" srcOrd="10" destOrd="0" parTransId="{1FB9B6D3-19FE-40CE-AE17-62BC2638F2A3}" sibTransId="{BB568E47-F8A5-4AAB-90CC-39A32F967940}"/>
    <dgm:cxn modelId="{F8666916-FC15-4586-B90A-070898F41F0B}" srcId="{AA219462-EECD-45F1-B14A-8D7881FC1832}" destId="{2FC53AAE-C127-4AE7-B148-6E8CE1D606FA}" srcOrd="0" destOrd="0" parTransId="{38B8C8BC-D35F-4838-B337-FE3E4DA23A10}" sibTransId="{4042C143-3F75-49F4-92A3-C3A9AB6B02B9}"/>
    <dgm:cxn modelId="{068F8016-8573-485B-A052-D4F8562FC0AD}" type="presOf" srcId="{801897BD-0294-436E-883B-01C7BE1F8699}" destId="{6A0A5A89-93EA-454D-9585-63FE778C0C81}" srcOrd="0" destOrd="0" presId="urn:microsoft.com/office/officeart/2005/8/layout/vList2"/>
    <dgm:cxn modelId="{C9D1C528-5E8F-49AD-9D1C-1CBA57C7AC78}" type="presOf" srcId="{3A13112F-CBAF-4222-8576-EE64570FBF88}" destId="{73610ACC-9EF6-470A-9E56-B6023296BF08}" srcOrd="0" destOrd="0" presId="urn:microsoft.com/office/officeart/2005/8/layout/vList2"/>
    <dgm:cxn modelId="{24931838-1E84-4CF9-8274-2FD2719D3E79}" srcId="{AA219462-EECD-45F1-B14A-8D7881FC1832}" destId="{0F9FC87B-A18D-4B81-9DD0-B1E3FA850150}" srcOrd="4" destOrd="0" parTransId="{2CD22703-87A3-4994-B61E-C71A2B52CE9F}" sibTransId="{E59D86CB-35CE-48D9-B285-FBB3941B78DC}"/>
    <dgm:cxn modelId="{0A67A25E-456B-4752-8029-72FE512BB0AF}" type="presOf" srcId="{E2469063-3D64-45A0-A7F5-EA9846EE12CD}" destId="{E496BFF4-B7CE-46EA-B039-C03F46F99AC0}" srcOrd="0" destOrd="0" presId="urn:microsoft.com/office/officeart/2005/8/layout/vList2"/>
    <dgm:cxn modelId="{454C1C60-AB26-4988-A75E-E56E8D9A3377}" srcId="{AA219462-EECD-45F1-B14A-8D7881FC1832}" destId="{E2469063-3D64-45A0-A7F5-EA9846EE12CD}" srcOrd="6" destOrd="0" parTransId="{DBA5B4CC-D1E7-42B6-AE56-90DFA3F8D7A3}" sibTransId="{E452FC3D-4587-4260-B520-C6E988AB4BAB}"/>
    <dgm:cxn modelId="{E611CE68-85A8-490F-B72B-95E20E30FE84}" srcId="{AA219462-EECD-45F1-B14A-8D7881FC1832}" destId="{5AA8385D-297E-45F7-88B1-246AC1DC01A3}" srcOrd="9" destOrd="0" parTransId="{4FC8AF0A-CE66-4289-B8D1-DEE9BE7DC368}" sibTransId="{DD10F250-1A28-415B-A894-6B1983B1A515}"/>
    <dgm:cxn modelId="{6A14C34D-A07D-42B4-891E-AD348AD24D85}" type="presOf" srcId="{5AA8385D-297E-45F7-88B1-246AC1DC01A3}" destId="{66C54AD1-8150-407E-B352-30511318DA28}" srcOrd="0" destOrd="0" presId="urn:microsoft.com/office/officeart/2005/8/layout/vList2"/>
    <dgm:cxn modelId="{1630D357-5A7A-45A7-8DBD-278A68983146}" type="presOf" srcId="{0F9FC87B-A18D-4B81-9DD0-B1E3FA850150}" destId="{BB6219AA-ADBD-45CE-B64D-A5A3D7E19F1D}" srcOrd="0" destOrd="0" presId="urn:microsoft.com/office/officeart/2005/8/layout/vList2"/>
    <dgm:cxn modelId="{E7BCF157-02BE-4998-897B-574DF1928DA7}" type="presOf" srcId="{E550252D-97A4-410F-B668-8FF1F4121BD4}" destId="{3473FB7B-A440-410B-9B2C-D73D7264EEDA}" srcOrd="0" destOrd="0" presId="urn:microsoft.com/office/officeart/2005/8/layout/vList2"/>
    <dgm:cxn modelId="{34F2737C-E779-472E-A7D7-081780E1FBD4}" srcId="{AA219462-EECD-45F1-B14A-8D7881FC1832}" destId="{BF961336-8343-4D0E-B34B-CEE398911985}" srcOrd="13" destOrd="0" parTransId="{88560B50-CA0C-42E5-8488-CD1B1081167F}" sibTransId="{F527D2FD-C7B1-4AD7-90C3-96EFDDE4F1E7}"/>
    <dgm:cxn modelId="{B7A5CE8B-E577-4FEE-838D-0CACC491821D}" type="presOf" srcId="{C7A547B8-CA55-46B2-B9D0-78BBC29DBE64}" destId="{E159FF9C-EDBB-4DEB-AE2E-C1677277C85F}" srcOrd="0" destOrd="0" presId="urn:microsoft.com/office/officeart/2005/8/layout/vList2"/>
    <dgm:cxn modelId="{F9B2B58C-B3CB-438A-8826-1AC1A2563829}" type="presOf" srcId="{AA219462-EECD-45F1-B14A-8D7881FC1832}" destId="{A055B7AD-11C6-43FE-9D76-995B2720BB22}" srcOrd="0" destOrd="0" presId="urn:microsoft.com/office/officeart/2005/8/layout/vList2"/>
    <dgm:cxn modelId="{84C0CB94-3474-4BA9-9A22-A8B6AA4B5661}" srcId="{AA219462-EECD-45F1-B14A-8D7881FC1832}" destId="{1344D6EB-667E-402C-AE7B-AED56AE62B09}" srcOrd="14" destOrd="0" parTransId="{8FC4C123-06D5-4FFA-B525-4EA4F69B75D5}" sibTransId="{32910C2B-0C55-4E7B-8C00-7DA647F6CF2D}"/>
    <dgm:cxn modelId="{DC3666A0-2CBC-4EA9-8D67-2DA0BA9B62A6}" srcId="{AA219462-EECD-45F1-B14A-8D7881FC1832}" destId="{7F8DBF2E-55A1-477C-A8A0-80342007308F}" srcOrd="7" destOrd="0" parTransId="{E698071A-571C-46C0-B661-35D265918D0C}" sibTransId="{10725AF6-06A4-42A1-9A19-7B7FBD336849}"/>
    <dgm:cxn modelId="{C8E503AC-4852-47D9-B3CA-7327DC8913E2}" type="presOf" srcId="{BCEFB55F-E2E6-48D3-80C6-F34906CC2212}" destId="{FF5AC2C5-C4E1-421B-88F5-2CF2C3EFE0F5}" srcOrd="0" destOrd="0" presId="urn:microsoft.com/office/officeart/2005/8/layout/vList2"/>
    <dgm:cxn modelId="{2CE1CAB5-41A8-476A-80FA-A91348474929}" srcId="{AA219462-EECD-45F1-B14A-8D7881FC1832}" destId="{44F74D58-392B-4834-B2AB-858EF0492EBD}" srcOrd="8" destOrd="0" parTransId="{E1EB90A6-1C79-4DA2-944A-A429ADC899D2}" sibTransId="{DB6AA49B-C7D3-42EC-9FFC-B3595FDCF0B6}"/>
    <dgm:cxn modelId="{4AC5ACB9-5D8F-4C76-923D-E4F89BEEE205}" type="presOf" srcId="{7F8DBF2E-55A1-477C-A8A0-80342007308F}" destId="{08E55D42-86C2-4F70-A50D-356B537E531D}" srcOrd="0" destOrd="0" presId="urn:microsoft.com/office/officeart/2005/8/layout/vList2"/>
    <dgm:cxn modelId="{17C208BE-F2C8-4E53-AA9B-E8D865CCAAE0}" srcId="{AA219462-EECD-45F1-B14A-8D7881FC1832}" destId="{BCEFB55F-E2E6-48D3-80C6-F34906CC2212}" srcOrd="3" destOrd="0" parTransId="{8A0EA7F7-D25F-4E84-920E-6254EE66217A}" sibTransId="{353AB75A-F932-404D-93D6-4AEC14759319}"/>
    <dgm:cxn modelId="{4B991EBE-2DC7-4481-9097-DB46C2BC193E}" srcId="{AA219462-EECD-45F1-B14A-8D7881FC1832}" destId="{D85DB042-EB22-4F11-B064-A6F8BBAE2FAB}" srcOrd="11" destOrd="0" parTransId="{E5858D46-3C2B-463F-AAA4-24AE6E3E4D38}" sibTransId="{5EE2E7F7-5244-438C-8F93-1EEDC12B5772}"/>
    <dgm:cxn modelId="{7ADF0AD3-A50F-43D7-A677-804FDE9B0FE6}" type="presOf" srcId="{D85DB042-EB22-4F11-B064-A6F8BBAE2FAB}" destId="{77C67755-D191-4DA1-8AEC-DDFA16300108}" srcOrd="0" destOrd="0" presId="urn:microsoft.com/office/officeart/2005/8/layout/vList2"/>
    <dgm:cxn modelId="{150BEFD4-8FB6-408B-82E8-FCED3723CAA2}" type="presOf" srcId="{BF961336-8343-4D0E-B34B-CEE398911985}" destId="{6C240037-53B3-46F6-927D-00B635248B25}" srcOrd="0" destOrd="0" presId="urn:microsoft.com/office/officeart/2005/8/layout/vList2"/>
    <dgm:cxn modelId="{016380DF-0313-42C9-8147-7FCC332732FB}" srcId="{AA219462-EECD-45F1-B14A-8D7881FC1832}" destId="{801897BD-0294-436E-883B-01C7BE1F8699}" srcOrd="5" destOrd="0" parTransId="{08D9EABC-A354-49E4-9845-504AC22AC1CB}" sibTransId="{63EBD1D8-B910-4252-940D-7BB37D2FEF1E}"/>
    <dgm:cxn modelId="{84353CFF-7069-4CE1-A406-378F1C78EC18}" type="presOf" srcId="{1344D6EB-667E-402C-AE7B-AED56AE62B09}" destId="{E4A4BB1A-0992-4540-93F0-3FC2D1CAEA33}" srcOrd="0" destOrd="0" presId="urn:microsoft.com/office/officeart/2005/8/layout/vList2"/>
    <dgm:cxn modelId="{383E7DFF-20BB-4B16-ACED-21A57B71F472}" srcId="{AA219462-EECD-45F1-B14A-8D7881FC1832}" destId="{572A08BF-FC32-48DA-A630-61A5C3D7BF16}" srcOrd="2" destOrd="0" parTransId="{5A9EAEC8-AB4E-4505-9B12-AAB3B9D97B59}" sibTransId="{328F7363-E68A-48B7-8C06-5B7FA3708FAC}"/>
    <dgm:cxn modelId="{A1E2E5FF-2B06-46D4-AB48-FC0AA992E875}" type="presOf" srcId="{2FC53AAE-C127-4AE7-B148-6E8CE1D606FA}" destId="{91A4771D-506C-42C3-85BC-1985DAD65D2F}" srcOrd="0" destOrd="0" presId="urn:microsoft.com/office/officeart/2005/8/layout/vList2"/>
    <dgm:cxn modelId="{492F7840-E479-45CD-8456-A8D3081B2AAA}" type="presParOf" srcId="{A055B7AD-11C6-43FE-9D76-995B2720BB22}" destId="{91A4771D-506C-42C3-85BC-1985DAD65D2F}" srcOrd="0" destOrd="0" presId="urn:microsoft.com/office/officeart/2005/8/layout/vList2"/>
    <dgm:cxn modelId="{34A14E93-90FD-4880-8DB0-DE6C08418682}" type="presParOf" srcId="{A055B7AD-11C6-43FE-9D76-995B2720BB22}" destId="{1EC9C1A3-E69D-4DF0-95E0-E842E3FAE63F}" srcOrd="1" destOrd="0" presId="urn:microsoft.com/office/officeart/2005/8/layout/vList2"/>
    <dgm:cxn modelId="{1287C158-D0D0-4F60-8457-DE4E43769DC9}" type="presParOf" srcId="{A055B7AD-11C6-43FE-9D76-995B2720BB22}" destId="{73610ACC-9EF6-470A-9E56-B6023296BF08}" srcOrd="2" destOrd="0" presId="urn:microsoft.com/office/officeart/2005/8/layout/vList2"/>
    <dgm:cxn modelId="{F5CF1298-23D2-4F16-8CE4-1A193E619A97}" type="presParOf" srcId="{A055B7AD-11C6-43FE-9D76-995B2720BB22}" destId="{62CAAFA3-5C49-4A8B-898F-87B3824D839E}" srcOrd="3" destOrd="0" presId="urn:microsoft.com/office/officeart/2005/8/layout/vList2"/>
    <dgm:cxn modelId="{7E85870B-A225-49B5-95AD-5B932B9CA406}" type="presParOf" srcId="{A055B7AD-11C6-43FE-9D76-995B2720BB22}" destId="{E06263AD-83EC-44B9-9C87-E3D7E63BC16F}" srcOrd="4" destOrd="0" presId="urn:microsoft.com/office/officeart/2005/8/layout/vList2"/>
    <dgm:cxn modelId="{3924A7D7-1496-4813-8A38-FE569A7F387E}" type="presParOf" srcId="{A055B7AD-11C6-43FE-9D76-995B2720BB22}" destId="{672119C4-0520-4920-8243-101C8D3DFB1C}" srcOrd="5" destOrd="0" presId="urn:microsoft.com/office/officeart/2005/8/layout/vList2"/>
    <dgm:cxn modelId="{235573FD-C06F-4CC6-AE3B-CDA53A9B9331}" type="presParOf" srcId="{A055B7AD-11C6-43FE-9D76-995B2720BB22}" destId="{FF5AC2C5-C4E1-421B-88F5-2CF2C3EFE0F5}" srcOrd="6" destOrd="0" presId="urn:microsoft.com/office/officeart/2005/8/layout/vList2"/>
    <dgm:cxn modelId="{55221BA2-AD45-4237-BD5B-333DD97FC142}" type="presParOf" srcId="{A055B7AD-11C6-43FE-9D76-995B2720BB22}" destId="{E12B617D-34AE-4C53-88B4-E3147A08E8B2}" srcOrd="7" destOrd="0" presId="urn:microsoft.com/office/officeart/2005/8/layout/vList2"/>
    <dgm:cxn modelId="{9B6B6C5C-DD1E-47EF-AA3E-1FEB3C40C735}" type="presParOf" srcId="{A055B7AD-11C6-43FE-9D76-995B2720BB22}" destId="{BB6219AA-ADBD-45CE-B64D-A5A3D7E19F1D}" srcOrd="8" destOrd="0" presId="urn:microsoft.com/office/officeart/2005/8/layout/vList2"/>
    <dgm:cxn modelId="{68CD0C12-5E52-41FC-A23B-D0C4D321D2A5}" type="presParOf" srcId="{A055B7AD-11C6-43FE-9D76-995B2720BB22}" destId="{162E9DE9-65F0-4581-9730-C01569BA2998}" srcOrd="9" destOrd="0" presId="urn:microsoft.com/office/officeart/2005/8/layout/vList2"/>
    <dgm:cxn modelId="{B65BFA9C-DA0E-4CA9-A9E6-A335A4179089}" type="presParOf" srcId="{A055B7AD-11C6-43FE-9D76-995B2720BB22}" destId="{6A0A5A89-93EA-454D-9585-63FE778C0C81}" srcOrd="10" destOrd="0" presId="urn:microsoft.com/office/officeart/2005/8/layout/vList2"/>
    <dgm:cxn modelId="{BFA7CB6F-9CA7-4151-8B92-CD520C6119C7}" type="presParOf" srcId="{A055B7AD-11C6-43FE-9D76-995B2720BB22}" destId="{F41EAD63-E69F-4079-9192-7E38BEB5647C}" srcOrd="11" destOrd="0" presId="urn:microsoft.com/office/officeart/2005/8/layout/vList2"/>
    <dgm:cxn modelId="{65EFCF8E-EA10-43C8-8B72-BEB9511B3064}" type="presParOf" srcId="{A055B7AD-11C6-43FE-9D76-995B2720BB22}" destId="{E496BFF4-B7CE-46EA-B039-C03F46F99AC0}" srcOrd="12" destOrd="0" presId="urn:microsoft.com/office/officeart/2005/8/layout/vList2"/>
    <dgm:cxn modelId="{993F4C12-6F98-4855-8F7B-79B94B2D19C5}" type="presParOf" srcId="{A055B7AD-11C6-43FE-9D76-995B2720BB22}" destId="{DB08824A-6AD1-4266-966F-8E8473F728F0}" srcOrd="13" destOrd="0" presId="urn:microsoft.com/office/officeart/2005/8/layout/vList2"/>
    <dgm:cxn modelId="{D909E3BD-D5D7-460F-8E35-CAF7CAA1B997}" type="presParOf" srcId="{A055B7AD-11C6-43FE-9D76-995B2720BB22}" destId="{08E55D42-86C2-4F70-A50D-356B537E531D}" srcOrd="14" destOrd="0" presId="urn:microsoft.com/office/officeart/2005/8/layout/vList2"/>
    <dgm:cxn modelId="{1E8F7CE1-2F31-4E0E-A354-899AA946F30A}" type="presParOf" srcId="{A055B7AD-11C6-43FE-9D76-995B2720BB22}" destId="{6E6A09E3-7796-4C30-A894-7B48F37B4861}" srcOrd="15" destOrd="0" presId="urn:microsoft.com/office/officeart/2005/8/layout/vList2"/>
    <dgm:cxn modelId="{E10D9533-F137-46D4-9566-1BA5518928F9}" type="presParOf" srcId="{A055B7AD-11C6-43FE-9D76-995B2720BB22}" destId="{FC8672C2-1B3E-4F5F-AB8F-30F63716E9CA}" srcOrd="16" destOrd="0" presId="urn:microsoft.com/office/officeart/2005/8/layout/vList2"/>
    <dgm:cxn modelId="{6B1F4EEF-126B-4AC2-85BF-B912E23A5F46}" type="presParOf" srcId="{A055B7AD-11C6-43FE-9D76-995B2720BB22}" destId="{D90F9590-3F67-4D50-83E5-6531FF9DE655}" srcOrd="17" destOrd="0" presId="urn:microsoft.com/office/officeart/2005/8/layout/vList2"/>
    <dgm:cxn modelId="{BC922296-D75B-432E-BC7B-2E9FE5DF4ACB}" type="presParOf" srcId="{A055B7AD-11C6-43FE-9D76-995B2720BB22}" destId="{66C54AD1-8150-407E-B352-30511318DA28}" srcOrd="18" destOrd="0" presId="urn:microsoft.com/office/officeart/2005/8/layout/vList2"/>
    <dgm:cxn modelId="{F149FEA9-E529-4511-BD80-8613D59655D2}" type="presParOf" srcId="{A055B7AD-11C6-43FE-9D76-995B2720BB22}" destId="{91688A3A-5920-4322-A4F4-A389E77DD81B}" srcOrd="19" destOrd="0" presId="urn:microsoft.com/office/officeart/2005/8/layout/vList2"/>
    <dgm:cxn modelId="{003FFA47-E2AA-40AF-85A3-07A8CC29C29D}" type="presParOf" srcId="{A055B7AD-11C6-43FE-9D76-995B2720BB22}" destId="{3473FB7B-A440-410B-9B2C-D73D7264EEDA}" srcOrd="20" destOrd="0" presId="urn:microsoft.com/office/officeart/2005/8/layout/vList2"/>
    <dgm:cxn modelId="{6C67F10A-4D21-4B2D-8811-3E565F71E7D2}" type="presParOf" srcId="{A055B7AD-11C6-43FE-9D76-995B2720BB22}" destId="{9DE414E9-FF29-463B-9B89-A01203BA227B}" srcOrd="21" destOrd="0" presId="urn:microsoft.com/office/officeart/2005/8/layout/vList2"/>
    <dgm:cxn modelId="{1D3B34F2-6D88-448E-9A09-3488EE61DEEA}" type="presParOf" srcId="{A055B7AD-11C6-43FE-9D76-995B2720BB22}" destId="{77C67755-D191-4DA1-8AEC-DDFA16300108}" srcOrd="22" destOrd="0" presId="urn:microsoft.com/office/officeart/2005/8/layout/vList2"/>
    <dgm:cxn modelId="{A682D8BC-FE3B-4ED2-AABD-AB3C723B06C9}" type="presParOf" srcId="{A055B7AD-11C6-43FE-9D76-995B2720BB22}" destId="{3425DF95-5E43-4093-B17B-2243AD705674}" srcOrd="23" destOrd="0" presId="urn:microsoft.com/office/officeart/2005/8/layout/vList2"/>
    <dgm:cxn modelId="{86072B3B-1DCD-4748-A9EB-97B73DAA7A30}" type="presParOf" srcId="{A055B7AD-11C6-43FE-9D76-995B2720BB22}" destId="{E159FF9C-EDBB-4DEB-AE2E-C1677277C85F}" srcOrd="24" destOrd="0" presId="urn:microsoft.com/office/officeart/2005/8/layout/vList2"/>
    <dgm:cxn modelId="{7E0F16A5-59D1-4B3A-AA9F-B9DFC5AEC287}" type="presParOf" srcId="{A055B7AD-11C6-43FE-9D76-995B2720BB22}" destId="{6DDF25CC-C330-4CDB-B098-71DB6EAE5772}" srcOrd="25" destOrd="0" presId="urn:microsoft.com/office/officeart/2005/8/layout/vList2"/>
    <dgm:cxn modelId="{4ABEC7E8-3302-4667-8EFE-AA2659EC7C2D}" type="presParOf" srcId="{A055B7AD-11C6-43FE-9D76-995B2720BB22}" destId="{6C240037-53B3-46F6-927D-00B635248B25}" srcOrd="26" destOrd="0" presId="urn:microsoft.com/office/officeart/2005/8/layout/vList2"/>
    <dgm:cxn modelId="{0388F498-1F24-4047-82D5-97CF92B6E762}" type="presParOf" srcId="{A055B7AD-11C6-43FE-9D76-995B2720BB22}" destId="{E6952ACF-D9E1-4250-861E-A1CCA3622C96}" srcOrd="27" destOrd="0" presId="urn:microsoft.com/office/officeart/2005/8/layout/vList2"/>
    <dgm:cxn modelId="{86366B0A-4E19-4915-A123-99CE73D91D55}" type="presParOf" srcId="{A055B7AD-11C6-43FE-9D76-995B2720BB22}" destId="{E4A4BB1A-0992-4540-93F0-3FC2D1CAEA33}" srcOrd="2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C03AE-A170-4136-AB48-A75D241BF5ED}">
      <dsp:nvSpPr>
        <dsp:cNvPr id="0" name=""/>
        <dsp:cNvSpPr/>
      </dsp:nvSpPr>
      <dsp:spPr>
        <a:xfrm>
          <a:off x="774129" y="651613"/>
          <a:ext cx="1255425" cy="1255425"/>
        </a:xfrm>
        <a:prstGeom prst="ellipse">
          <a:avLst/>
        </a:prstGeom>
        <a:gradFill rotWithShape="1">
          <a:gsLst>
            <a:gs pos="0">
              <a:schemeClr val="accent1">
                <a:satMod val="100000"/>
                <a:lumMod val="100000"/>
              </a:schemeClr>
            </a:gs>
            <a:gs pos="50000">
              <a:schemeClr val="accent1">
                <a:shade val="99000"/>
                <a:satMod val="105000"/>
                <a:lumMod val="100000"/>
              </a:schemeClr>
            </a:gs>
            <a:gs pos="100000">
              <a:schemeClr val="accent1"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16D708A-6067-431D-BFD8-62C5CDEF4B5A}">
      <dsp:nvSpPr>
        <dsp:cNvPr id="0" name=""/>
        <dsp:cNvSpPr/>
      </dsp:nvSpPr>
      <dsp:spPr>
        <a:xfrm>
          <a:off x="1041679" y="919163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DD795-5785-4AF4-BF8E-D769E5FE99F1}">
      <dsp:nvSpPr>
        <dsp:cNvPr id="0" name=""/>
        <dsp:cNvSpPr/>
      </dsp:nvSpPr>
      <dsp:spPr>
        <a:xfrm>
          <a:off x="372805" y="2298073"/>
          <a:ext cx="2058075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Составить</a:t>
          </a:r>
          <a:endParaRPr lang="en-US" sz="1100" kern="1200" dirty="0">
            <a:latin typeface="Jura" pitchFamily="2" charset="0"/>
            <a:ea typeface="Jura" pitchFamily="2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 </a:t>
          </a:r>
          <a:r>
            <a:rPr lang="ru-RU" sz="1100" strike="sngStrike" kern="1200" dirty="0">
              <a:latin typeface="Jura" pitchFamily="2" charset="0"/>
              <a:ea typeface="Jura" pitchFamily="2" charset="0"/>
            </a:rPr>
            <a:t>резюме</a:t>
          </a:r>
          <a:r>
            <a:rPr lang="en-US" sz="1100" strike="noStrike" kern="1200" dirty="0">
              <a:latin typeface="Jura" pitchFamily="2" charset="0"/>
              <a:ea typeface="Jura" pitchFamily="2" charset="0"/>
            </a:rPr>
            <a:t> </a:t>
          </a:r>
          <a:r>
            <a:rPr lang="en-US" sz="1100" strike="noStrike" kern="1200" dirty="0" err="1">
              <a:latin typeface="Jura" pitchFamily="2" charset="0"/>
              <a:ea typeface="Jura" pitchFamily="2" charset="0"/>
            </a:rPr>
            <a:t>Cv</a:t>
          </a:r>
          <a:endParaRPr lang="ru-RU" sz="1100" strike="sngStrike" kern="1200" dirty="0">
            <a:latin typeface="Jura" pitchFamily="2" charset="0"/>
            <a:ea typeface="Jura" pitchFamily="2" charset="0"/>
          </a:endParaRPr>
        </a:p>
      </dsp:txBody>
      <dsp:txXfrm>
        <a:off x="372805" y="2298073"/>
        <a:ext cx="2058075" cy="900000"/>
      </dsp:txXfrm>
    </dsp:sp>
    <dsp:sp modelId="{2EC1E43E-EF2E-4BEC-98ED-6D141A221974}">
      <dsp:nvSpPr>
        <dsp:cNvPr id="0" name=""/>
        <dsp:cNvSpPr/>
      </dsp:nvSpPr>
      <dsp:spPr>
        <a:xfrm>
          <a:off x="3192368" y="651613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BA6CE-D22A-43C8-9518-5D8D1DD2B093}">
      <dsp:nvSpPr>
        <dsp:cNvPr id="0" name=""/>
        <dsp:cNvSpPr/>
      </dsp:nvSpPr>
      <dsp:spPr>
        <a:xfrm>
          <a:off x="3459917" y="919163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E9875-37F7-4A95-AF97-8E571B49EB7F}">
      <dsp:nvSpPr>
        <dsp:cNvPr id="0" name=""/>
        <dsp:cNvSpPr/>
      </dsp:nvSpPr>
      <dsp:spPr>
        <a:xfrm>
          <a:off x="2791043" y="2298073"/>
          <a:ext cx="2058075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Найти вакансии, людей или компанию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2791043" y="2298073"/>
        <a:ext cx="2058075" cy="900000"/>
      </dsp:txXfrm>
    </dsp:sp>
    <dsp:sp modelId="{994241EC-7B39-44EE-A074-D102EB3D36A8}">
      <dsp:nvSpPr>
        <dsp:cNvPr id="0" name=""/>
        <dsp:cNvSpPr/>
      </dsp:nvSpPr>
      <dsp:spPr>
        <a:xfrm>
          <a:off x="5610606" y="651613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BDFC2-7344-497A-982E-4925CF7E7E49}">
      <dsp:nvSpPr>
        <dsp:cNvPr id="0" name=""/>
        <dsp:cNvSpPr/>
      </dsp:nvSpPr>
      <dsp:spPr>
        <a:xfrm>
          <a:off x="5878155" y="919163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D7CAE-FF37-423D-A7E5-D6A4F189A7C6}">
      <dsp:nvSpPr>
        <dsp:cNvPr id="0" name=""/>
        <dsp:cNvSpPr/>
      </dsp:nvSpPr>
      <dsp:spPr>
        <a:xfrm>
          <a:off x="5209281" y="2298073"/>
          <a:ext cx="2058075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Связаться, договориться о собеседовании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5209281" y="2298073"/>
        <a:ext cx="2058075" cy="900000"/>
      </dsp:txXfrm>
    </dsp:sp>
    <dsp:sp modelId="{B778E1FA-9377-4C3A-83FB-D3074234E1C7}">
      <dsp:nvSpPr>
        <dsp:cNvPr id="0" name=""/>
        <dsp:cNvSpPr/>
      </dsp:nvSpPr>
      <dsp:spPr>
        <a:xfrm>
          <a:off x="8028844" y="651613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A9530-BA06-4C4D-BA52-4C4A00D9FDDA}">
      <dsp:nvSpPr>
        <dsp:cNvPr id="0" name=""/>
        <dsp:cNvSpPr/>
      </dsp:nvSpPr>
      <dsp:spPr>
        <a:xfrm>
          <a:off x="8296394" y="919163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79FEE-9248-4B70-B029-5DE1A53D1D77}">
      <dsp:nvSpPr>
        <dsp:cNvPr id="0" name=""/>
        <dsp:cNvSpPr/>
      </dsp:nvSpPr>
      <dsp:spPr>
        <a:xfrm>
          <a:off x="7627519" y="2298073"/>
          <a:ext cx="2058075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Пройти собеседование, потом ещё одно, ещё одно, потом стажировку, потом испытательный, перейти к первому пункту, продолжать этот процесс всю жизнь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7627519" y="2298073"/>
        <a:ext cx="2058075" cy="90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4771D-506C-42C3-85BC-1985DAD65D2F}">
      <dsp:nvSpPr>
        <dsp:cNvPr id="0" name=""/>
        <dsp:cNvSpPr/>
      </dsp:nvSpPr>
      <dsp:spPr>
        <a:xfrm>
          <a:off x="0" y="6638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ООП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15221" y="81603"/>
        <a:ext cx="6827558" cy="281363"/>
      </dsp:txXfrm>
    </dsp:sp>
    <dsp:sp modelId="{73610ACC-9EF6-470A-9E56-B6023296BF08}">
      <dsp:nvSpPr>
        <dsp:cNvPr id="0" name=""/>
        <dsp:cNvSpPr/>
      </dsp:nvSpPr>
      <dsp:spPr>
        <a:xfrm>
          <a:off x="0" y="415627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Jura" pitchFamily="2" charset="0"/>
              <a:ea typeface="Jura" pitchFamily="2" charset="0"/>
            </a:rPr>
            <a:t>GIT</a:t>
          </a:r>
        </a:p>
      </dsp:txBody>
      <dsp:txXfrm>
        <a:off x="15221" y="430848"/>
        <a:ext cx="6827558" cy="281363"/>
      </dsp:txXfrm>
    </dsp:sp>
    <dsp:sp modelId="{E06263AD-83EC-44B9-9C87-E3D7E63BC16F}">
      <dsp:nvSpPr>
        <dsp:cNvPr id="0" name=""/>
        <dsp:cNvSpPr/>
      </dsp:nvSpPr>
      <dsp:spPr>
        <a:xfrm>
          <a:off x="0" y="76487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Jura" pitchFamily="2" charset="0"/>
              <a:ea typeface="Jura" pitchFamily="2" charset="0"/>
            </a:rPr>
            <a:t>Устройство интерпритатора</a:t>
          </a:r>
          <a:endParaRPr lang="en-US" sz="1300" kern="1200">
            <a:latin typeface="Jura" pitchFamily="2" charset="0"/>
            <a:ea typeface="Jura" pitchFamily="2" charset="0"/>
          </a:endParaRPr>
        </a:p>
      </dsp:txBody>
      <dsp:txXfrm>
        <a:off x="15221" y="780093"/>
        <a:ext cx="6827558" cy="281363"/>
      </dsp:txXfrm>
    </dsp:sp>
    <dsp:sp modelId="{FF5AC2C5-C4E1-421B-88F5-2CF2C3EFE0F5}">
      <dsp:nvSpPr>
        <dsp:cNvPr id="0" name=""/>
        <dsp:cNvSpPr/>
      </dsp:nvSpPr>
      <dsp:spPr>
        <a:xfrm>
          <a:off x="0" y="1114117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Динамическая типизация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15221" y="1129338"/>
        <a:ext cx="6827558" cy="281363"/>
      </dsp:txXfrm>
    </dsp:sp>
    <dsp:sp modelId="{BB6219AA-ADBD-45CE-B64D-A5A3D7E19F1D}">
      <dsp:nvSpPr>
        <dsp:cNvPr id="0" name=""/>
        <dsp:cNvSpPr/>
      </dsp:nvSpPr>
      <dsp:spPr>
        <a:xfrm>
          <a:off x="0" y="146336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Изменяемые и неизменяемые типы данных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15221" y="1478583"/>
        <a:ext cx="6827558" cy="281363"/>
      </dsp:txXfrm>
    </dsp:sp>
    <dsp:sp modelId="{6A0A5A89-93EA-454D-9585-63FE778C0C81}">
      <dsp:nvSpPr>
        <dsp:cNvPr id="0" name=""/>
        <dsp:cNvSpPr/>
      </dsp:nvSpPr>
      <dsp:spPr>
        <a:xfrm>
          <a:off x="0" y="1812607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Jura" pitchFamily="2" charset="0"/>
              <a:ea typeface="Jura" pitchFamily="2" charset="0"/>
            </a:rPr>
            <a:t>Исключения</a:t>
          </a:r>
          <a:endParaRPr lang="en-US" sz="1300" kern="1200">
            <a:latin typeface="Jura" pitchFamily="2" charset="0"/>
            <a:ea typeface="Jura" pitchFamily="2" charset="0"/>
          </a:endParaRPr>
        </a:p>
      </dsp:txBody>
      <dsp:txXfrm>
        <a:off x="15221" y="1827828"/>
        <a:ext cx="6827558" cy="281363"/>
      </dsp:txXfrm>
    </dsp:sp>
    <dsp:sp modelId="{E496BFF4-B7CE-46EA-B039-C03F46F99AC0}">
      <dsp:nvSpPr>
        <dsp:cNvPr id="0" name=""/>
        <dsp:cNvSpPr/>
      </dsp:nvSpPr>
      <dsp:spPr>
        <a:xfrm>
          <a:off x="0" y="216185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Функции(аргументы, замыкания)</a:t>
          </a:r>
        </a:p>
      </dsp:txBody>
      <dsp:txXfrm>
        <a:off x="15221" y="2177073"/>
        <a:ext cx="6827558" cy="281363"/>
      </dsp:txXfrm>
    </dsp:sp>
    <dsp:sp modelId="{08E55D42-86C2-4F70-A50D-356B537E531D}">
      <dsp:nvSpPr>
        <dsp:cNvPr id="0" name=""/>
        <dsp:cNvSpPr/>
      </dsp:nvSpPr>
      <dsp:spPr>
        <a:xfrm>
          <a:off x="0" y="2511097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Области видимости</a:t>
          </a:r>
        </a:p>
      </dsp:txBody>
      <dsp:txXfrm>
        <a:off x="15221" y="2526318"/>
        <a:ext cx="6827558" cy="281363"/>
      </dsp:txXfrm>
    </dsp:sp>
    <dsp:sp modelId="{FC8672C2-1B3E-4F5F-AB8F-30F63716E9CA}">
      <dsp:nvSpPr>
        <dsp:cNvPr id="0" name=""/>
        <dsp:cNvSpPr/>
      </dsp:nvSpPr>
      <dsp:spPr>
        <a:xfrm>
          <a:off x="0" y="286034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Jura" pitchFamily="2" charset="0"/>
              <a:ea typeface="Jura" pitchFamily="2" charset="0"/>
            </a:rPr>
            <a:t>Структуры данных</a:t>
          </a:r>
          <a:endParaRPr lang="en-US" sz="1300" kern="1200">
            <a:latin typeface="Jura" pitchFamily="2" charset="0"/>
            <a:ea typeface="Jura" pitchFamily="2" charset="0"/>
          </a:endParaRPr>
        </a:p>
      </dsp:txBody>
      <dsp:txXfrm>
        <a:off x="15221" y="2875563"/>
        <a:ext cx="6827558" cy="281363"/>
      </dsp:txXfrm>
    </dsp:sp>
    <dsp:sp modelId="{66C54AD1-8150-407E-B352-30511318DA28}">
      <dsp:nvSpPr>
        <dsp:cNvPr id="0" name=""/>
        <dsp:cNvSpPr/>
      </dsp:nvSpPr>
      <dsp:spPr>
        <a:xfrm>
          <a:off x="0" y="3209587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Jura" pitchFamily="2" charset="0"/>
              <a:ea typeface="Jura" pitchFamily="2" charset="0"/>
            </a:rPr>
            <a:t>Алгоритмы</a:t>
          </a:r>
          <a:endParaRPr lang="en-US" sz="1300" kern="1200">
            <a:latin typeface="Jura" pitchFamily="2" charset="0"/>
            <a:ea typeface="Jura" pitchFamily="2" charset="0"/>
          </a:endParaRPr>
        </a:p>
      </dsp:txBody>
      <dsp:txXfrm>
        <a:off x="15221" y="3224808"/>
        <a:ext cx="6827558" cy="281363"/>
      </dsp:txXfrm>
    </dsp:sp>
    <dsp:sp modelId="{3473FB7B-A440-410B-9B2C-D73D7264EEDA}">
      <dsp:nvSpPr>
        <dsp:cNvPr id="0" name=""/>
        <dsp:cNvSpPr/>
      </dsp:nvSpPr>
      <dsp:spPr>
        <a:xfrm>
          <a:off x="0" y="355883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Jura" pitchFamily="2" charset="0"/>
              <a:ea typeface="Jura" pitchFamily="2" charset="0"/>
            </a:rPr>
            <a:t>MVC</a:t>
          </a:r>
        </a:p>
      </dsp:txBody>
      <dsp:txXfrm>
        <a:off x="15221" y="3574053"/>
        <a:ext cx="6827558" cy="281363"/>
      </dsp:txXfrm>
    </dsp:sp>
    <dsp:sp modelId="{77C67755-D191-4DA1-8AEC-DDFA16300108}">
      <dsp:nvSpPr>
        <dsp:cNvPr id="0" name=""/>
        <dsp:cNvSpPr/>
      </dsp:nvSpPr>
      <dsp:spPr>
        <a:xfrm>
          <a:off x="0" y="3908077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Jura" pitchFamily="2" charset="0"/>
              <a:ea typeface="Jura" pitchFamily="2" charset="0"/>
            </a:rPr>
            <a:t>Миграция</a:t>
          </a:r>
          <a:endParaRPr lang="en-US" sz="1300" kern="1200">
            <a:latin typeface="Jura" pitchFamily="2" charset="0"/>
            <a:ea typeface="Jura" pitchFamily="2" charset="0"/>
          </a:endParaRPr>
        </a:p>
      </dsp:txBody>
      <dsp:txXfrm>
        <a:off x="15221" y="3923298"/>
        <a:ext cx="6827558" cy="281363"/>
      </dsp:txXfrm>
    </dsp:sp>
    <dsp:sp modelId="{E159FF9C-EDBB-4DEB-AE2E-C1677277C85F}">
      <dsp:nvSpPr>
        <dsp:cNvPr id="0" name=""/>
        <dsp:cNvSpPr/>
      </dsp:nvSpPr>
      <dsp:spPr>
        <a:xfrm>
          <a:off x="0" y="425732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Jura" pitchFamily="2" charset="0"/>
              <a:ea typeface="Jura" pitchFamily="2" charset="0"/>
            </a:rPr>
            <a:t>Базы данных</a:t>
          </a:r>
          <a:endParaRPr lang="en-US" sz="1300" kern="1200">
            <a:latin typeface="Jura" pitchFamily="2" charset="0"/>
            <a:ea typeface="Jura" pitchFamily="2" charset="0"/>
          </a:endParaRPr>
        </a:p>
      </dsp:txBody>
      <dsp:txXfrm>
        <a:off x="15221" y="4272543"/>
        <a:ext cx="6827558" cy="281363"/>
      </dsp:txXfrm>
    </dsp:sp>
    <dsp:sp modelId="{6C240037-53B3-46F6-927D-00B635248B25}">
      <dsp:nvSpPr>
        <dsp:cNvPr id="0" name=""/>
        <dsp:cNvSpPr/>
      </dsp:nvSpPr>
      <dsp:spPr>
        <a:xfrm>
          <a:off x="0" y="4606567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Аутентификация и авторизация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15221" y="4621788"/>
        <a:ext cx="6827558" cy="281363"/>
      </dsp:txXfrm>
    </dsp:sp>
    <dsp:sp modelId="{E4A4BB1A-0992-4540-93F0-3FC2D1CAEA33}">
      <dsp:nvSpPr>
        <dsp:cNvPr id="0" name=""/>
        <dsp:cNvSpPr/>
      </dsp:nvSpPr>
      <dsp:spPr>
        <a:xfrm>
          <a:off x="0" y="495581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Jura" pitchFamily="2" charset="0"/>
              <a:ea typeface="Jura" pitchFamily="2" charset="0"/>
            </a:rPr>
            <a:t>html/</a:t>
          </a:r>
          <a:r>
            <a:rPr lang="en-US" sz="1300" kern="1200" dirty="0" err="1">
              <a:latin typeface="Jura" pitchFamily="2" charset="0"/>
              <a:ea typeface="Jura" pitchFamily="2" charset="0"/>
            </a:rPr>
            <a:t>css</a:t>
          </a:r>
          <a:r>
            <a:rPr lang="en-US" sz="1300" kern="1200" dirty="0">
              <a:latin typeface="Jura" pitchFamily="2" charset="0"/>
              <a:ea typeface="Jura" pitchFamily="2" charset="0"/>
            </a:rPr>
            <a:t>/</a:t>
          </a:r>
          <a:r>
            <a:rPr lang="en-US" sz="1300" kern="1200" dirty="0" err="1">
              <a:latin typeface="Jura" pitchFamily="2" charset="0"/>
              <a:ea typeface="Jura" pitchFamily="2" charset="0"/>
            </a:rPr>
            <a:t>js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15221" y="4971033"/>
        <a:ext cx="6827558" cy="281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DC1A-2EF0-31A9-DABF-90822B680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D6A86-1A79-80D5-8B63-647D3B115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519E-1AD9-E115-38D9-39A535C7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387B-0964-4B02-B60F-C1E95D6B8AF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30EA4-DC79-0806-3DCC-A96AF2E7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014A0-6BF2-A814-FE20-3E4C1F91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5B9F-2F14-472A-A9E3-E819350C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6902-B708-514A-E957-E3534557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F70F4-7457-DCE3-50C6-5D40E67DC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D854D-D307-7628-E329-3052B9FA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387B-0964-4B02-B60F-C1E95D6B8AF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C2B59-E616-BB34-7D4C-124A67AC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E70E6-1110-41B2-3A26-9974A9C2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5B9F-2F14-472A-A9E3-E819350C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2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8B85C-2792-D6A3-C341-01BCF4F3A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D974D-5A50-3717-0337-64D4EFFEE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AA17C-38FD-C04E-DACF-014E3E71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387B-0964-4B02-B60F-C1E95D6B8AF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78F4A-8917-5662-EA0F-C3552DD7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28847-AD50-1F95-222E-DD054381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5B9F-2F14-472A-A9E3-E819350C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65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58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68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35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85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76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21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40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4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C0DF-41CD-1D3A-5F49-1F626055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9D0B-9D27-5FE7-8630-B02D7F94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D1C61-630E-BED1-9E3F-4DAE525D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387B-0964-4B02-B60F-C1E95D6B8AF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1837-B16D-68BF-01E2-1A3C92B0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A7E6B-78C0-9C5F-4D2E-C542769A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5B9F-2F14-472A-A9E3-E819350C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86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44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1B4B-BAE7-F218-A3A0-497F6DCC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E2868-E728-16C2-F3F2-DF19D593B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934F6-01C4-DD04-5484-A01D595F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387B-0964-4B02-B60F-C1E95D6B8AF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6F490-337F-0978-1E73-510BFCA0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9ED8F-5CE9-EDFF-3F63-5117DBE0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5B9F-2F14-472A-A9E3-E819350C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0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2C0D-ECAC-C2DA-D973-BFCF18B7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F4FB-C1D6-8261-3C9E-9A2C8BFCD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DA7DE-3F33-9EEF-5B89-A38D15B3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3A3C9-F5F2-D7BE-B087-1A5EBB53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387B-0964-4B02-B60F-C1E95D6B8AF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0745C-D713-0E3F-5990-83965233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02545-43A9-5F83-04A0-C06AF18E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5B9F-2F14-472A-A9E3-E819350C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1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6FD0-F431-65AC-E1A4-648D6B8D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BFADC-8409-2856-2A1B-821ADCFFB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E57BF-B4CB-D07B-BB9D-29A109820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E93A6-C29F-8529-DC51-58B2EEEA0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F5CFA-3CD3-B53D-40CD-144A1AE97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F92F5-CC15-8A88-306C-55E13CE2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387B-0964-4B02-B60F-C1E95D6B8AF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94F20-F914-1D3B-6054-21B77698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135CD-8B67-F076-13BD-54BC707D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5B9F-2F14-472A-A9E3-E819350C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0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5C56-832E-22B9-8E5A-97CC5557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194FB-6182-9CCC-8F43-C21FF7E2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387B-0964-4B02-B60F-C1E95D6B8AF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797A0-6AF0-5147-9357-0BD441D9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10B00-B0AD-384A-711C-3AB21A6B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5B9F-2F14-472A-A9E3-E819350C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87FFB-6384-2D15-F3AB-D4731360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387B-0964-4B02-B60F-C1E95D6B8AF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4E976-5578-8727-1F5A-58CF5C1C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2B328-0301-877D-3D5F-42573B7D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5B9F-2F14-472A-A9E3-E819350C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5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B938-9817-DB5A-D1E7-0943F5D1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394C-254A-1BEE-3F15-089F93E2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2EEDA-FAE6-BCD5-A6D1-DB6821C29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FC922-66F6-26DC-6BBE-BB627545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387B-0964-4B02-B60F-C1E95D6B8AF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891D4-0FC7-B1B4-E32D-17E78043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F94E4-8DF0-1CA4-A4ED-38053BAD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5B9F-2F14-472A-A9E3-E819350C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3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25E7-F99D-A86E-15AC-BD743228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61326-5191-055C-DB22-0C33CD83F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F5D55-18B5-8914-C5EE-E9345CE7D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C85BC-9E88-8A4D-187C-81F0C048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387B-0964-4B02-B60F-C1E95D6B8AF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4FB35-38D0-EDF5-5DF9-C9C59D0A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FB3A7-643A-5A4D-6546-7B4F2DAA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5B9F-2F14-472A-A9E3-E819350C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2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8BBEB-03DD-57CC-18F8-74029E71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1B960-3DDA-5B4A-5237-DB8FC3110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02A59-1E15-39C0-513A-AB1F9E6EB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5387B-0964-4B02-B60F-C1E95D6B8AF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83E7-7FD7-C95B-E705-8FA98F9A7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A487B-8C09-F23F-F7F6-BD936B55B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5B9F-2F14-472A-A9E3-E819350C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7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3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 состоит из экземпляров другого класса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=pay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get_total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*12)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,pay,bonus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=pay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.bonus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=bonus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.obj_salary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annual_salary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"Total: "  +  str(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.obj_salary.get_total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()+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.bonus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obj_emp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(100,10)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obj_emp.annual_salary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())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0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F9B839-0CBD-4BE4-9129-BF296F96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Что почитать?</a:t>
            </a:r>
            <a:endParaRPr lang="en-US" dirty="0"/>
          </a:p>
        </p:txBody>
      </p:sp>
      <p:pic>
        <p:nvPicPr>
          <p:cNvPr id="7" name="Picture 4" descr="Книга &quot;Грокаем алгоритмы. Иллюстрированное пособие для программистов и  любопытствующих&quot; – купить книгу ISBN 978-5-496-02541-6 с быстрой доставкой  в интернет-магазине OZON">
            <a:extLst>
              <a:ext uri="{FF2B5EF4-FFF2-40B4-BE49-F238E27FC236}">
                <a16:creationId xmlns:a16="http://schemas.microsoft.com/office/drawing/2014/main" id="{5B97D647-4B48-4383-966C-6948FFF20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" r="3148" b="-1"/>
          <a:stretch/>
        </p:blipFill>
        <p:spPr bwMode="auto">
          <a:xfrm>
            <a:off x="1890926" y="2059258"/>
            <a:ext cx="2630694" cy="3930226"/>
          </a:xfrm>
          <a:prstGeom prst="rect">
            <a:avLst/>
          </a:prstGeom>
          <a:noFill/>
          <a:ln w="539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C52E2DC-3F54-4A9F-89F1-28B2BA660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" r="3133" b="-1"/>
          <a:stretch/>
        </p:blipFill>
        <p:spPr bwMode="auto">
          <a:xfrm>
            <a:off x="7834855" y="2059258"/>
            <a:ext cx="2630678" cy="3930226"/>
          </a:xfrm>
          <a:prstGeom prst="rect">
            <a:avLst/>
          </a:prstGeom>
          <a:noFill/>
          <a:ln w="539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72070-0A50-5850-E9F5-E6FA2C2CD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626" y="2068642"/>
            <a:ext cx="2779222" cy="392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2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AAB0A7-FA39-4E8C-ACD6-8FF8B169498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85443" y="237744"/>
            <a:ext cx="6382512" cy="63825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859CC-2670-4357-804F-4441119E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Что выбрать?</a:t>
            </a:r>
            <a:endParaRPr lang="en-US" dirty="0"/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934F54FF-86A4-AC8D-96A7-B80474F8E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/>
              <a:t>Backend vs Frontend vs Full Stack</a:t>
            </a:r>
          </a:p>
        </p:txBody>
      </p:sp>
    </p:spTree>
    <p:extLst>
      <p:ext uri="{BB962C8B-B14F-4D97-AF65-F5344CB8AC3E}">
        <p14:creationId xmlns:p14="http://schemas.microsoft.com/office/powerpoint/2010/main" val="223873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5B88-DB58-454D-8715-8CD8CB36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работу?</a:t>
            </a:r>
            <a:endParaRPr lang="en-US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AFF1495-4B8F-4DAE-9455-0E5B033364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873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7335-EE20-4859-A0E3-026011A9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Что обсуждается на интервью?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E27D-A6AE-4FF4-88B7-6025F819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Технологии, специальности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Опыт практической работы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Способность выполнять задания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Взаимодействие с коллективом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Амбиции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7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2A5A4B-6F5F-4ECC-BE44-5EC9EBBF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000"/>
              <a:t>Что спросят непосредственно по программированию?</a:t>
            </a:r>
            <a:endParaRPr lang="en-US" sz="200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1E0C10-DF4D-444F-AAB5-29E0C8375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D852F43-0AD6-43A0-A385-41F4ED47E7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152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E9EF56-4415-42DD-856B-DDABF17B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Какого типа бывают задачи?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31661-2570-43BB-BC7E-9EDCF97E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Выбрать уникальные элементы из списка</a:t>
            </a:r>
            <a:r>
              <a:rPr lang="en-US" dirty="0"/>
              <a:t>/</a:t>
            </a:r>
            <a:r>
              <a:rPr lang="ru-RU" dirty="0"/>
              <a:t>словаря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Убрать повторяющиеся символы из строки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Найти элемент в списке</a:t>
            </a:r>
            <a:r>
              <a:rPr lang="en-US" dirty="0"/>
              <a:t>/</a:t>
            </a:r>
            <a:r>
              <a:rPr lang="ru-RU" dirty="0"/>
              <a:t>строке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Дана цепочка вызовов функций и перехвата исключений, указать где и что будет перехвачено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Написать функцию для вычисления </a:t>
            </a:r>
            <a:r>
              <a:rPr lang="en-US" dirty="0"/>
              <a:t>n </a:t>
            </a:r>
            <a:r>
              <a:rPr lang="ru-RU" dirty="0"/>
              <a:t>первых чисел Фиббоначи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Написать функцию для вывода </a:t>
            </a:r>
            <a:r>
              <a:rPr lang="en-US" dirty="0"/>
              <a:t>n </a:t>
            </a:r>
            <a:r>
              <a:rPr lang="ru-RU" dirty="0"/>
              <a:t>первых простых чисел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/>
              <a:t>FizzBuzz</a:t>
            </a:r>
            <a:endParaRPr lang="ru-RU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Найти ошибки в коде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Упростить и структурировать код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26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Слабая композиция, содержимое может продолжить существовать, если контейнер удалить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=pay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get_total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*12)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salary, bonus):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=salary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.bonus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bonus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obj_sal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(100)</a:t>
            </a:r>
          </a:p>
          <a:p>
            <a:pPr marL="0" indent="0">
              <a:buNone/>
            </a:pP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obj_emp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(obj_sal,10)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23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Автомобильный завод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486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Геометрия </a:t>
            </a:r>
            <a:r>
              <a:rPr lang="en-US" sz="5400" dirty="0"/>
              <a:t>I</a:t>
            </a:r>
            <a:br>
              <a:rPr lang="ru-RU" sz="5400" dirty="0"/>
            </a:br>
            <a:r>
              <a:rPr lang="ru-RU" sz="5400" dirty="0"/>
              <a:t>(точка, отрезок, вектор, квадрат, прямоугольник, круг, эллипс)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4723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12F6238-F4E7-4871-807D-51EB7A6B9E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8599" y="783430"/>
            <a:ext cx="7696201" cy="5291140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5ECA8A2-4948-4D9A-891A-6FCA229B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sz="3000"/>
              <a:t>Наследование</a:t>
            </a:r>
            <a:endParaRPr lang="en-US" sz="30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9207F9-4308-4ACE-904D-47D3941B3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500"/>
              <a:t>Процесс построения чертежа на основе уже существующего, при этом все свойства родительского чертежа</a:t>
            </a:r>
            <a:r>
              <a:rPr lang="en-US" sz="1500"/>
              <a:t>/</a:t>
            </a:r>
            <a:r>
              <a:rPr lang="ru-RU" sz="1500"/>
              <a:t>класса переносятся в дочерний с возможностью расширить этот набор дополнительными данными или поведениями, характерными для новой сущности.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28469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A1EB-06F2-4012-8109-F3D5CA5F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29B7-48B9-4F64-9837-15926EFA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Наследуемый класс указывается в скобках – </a:t>
            </a:r>
            <a:r>
              <a:rPr lang="en-US" sz="1600" b="1" dirty="0"/>
              <a:t>class</a:t>
            </a:r>
            <a:r>
              <a:rPr lang="en-US" sz="1600" dirty="0"/>
              <a:t>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ClassName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SuperclassName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Множественное наследование разрешено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Подклассы наследуют все атрибуты суперклассов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Экземпляры классов получают все атрибуты из иерархии наследования, поиск ведётся с нижнего уровня, порядок классов можно узнать с помощью функции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mro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Наследование позволяет расширить или изменить поведение класса, без изменения кода самого класса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9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2A2F7-5EE8-488B-B86D-9C671806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“Magic”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91F25-15C6-49B8-BB55-920EEC777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Методы, неявно применяющиеся для выполнения почти всех стандартных операций и операндов, могут быть добавлены в любой класс для реализации поддержки </a:t>
            </a:r>
            <a:r>
              <a:rPr lang="ru-RU"/>
              <a:t>определённого поведения.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BE5C2EB-1497-4232-B66B-D52797842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ru-RU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__abs__, __add__, __and__, __bool__, __ceil__, __class__,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delattr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divmod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__doc__, __eq__, __float__, __floor__,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floordiv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__format__,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getattribute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getnewargs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__hash__, __index__,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init_subclass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__int__, __invert__, __le__,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__mod__,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mul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__ne__, __neg__, __new__, __or__, __pos__, __pow__,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__rand__,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rdivmod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__reduce__,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reduce_ex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repr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rfloordiv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rlshift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rmod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rmul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__round__,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rpow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rrshift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rsub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rtruediv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rxor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setattr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__str__, __sub__,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subclasshook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truediv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trunc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xor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365032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A385C3AD-4F4F-453C-9FFB-29622304CA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8599" y="1264443"/>
            <a:ext cx="7696201" cy="4329113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22550C-2E75-42BC-9CA3-7AF3E90C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sz="3000"/>
              <a:t>Полиморфизм </a:t>
            </a:r>
            <a:endParaRPr lang="en-US" sz="30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1CE4C2-0D19-4C6D-B6CB-14796923F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Полиморфизм предполагает возможность создавать объекты и функции, которые могут иметь несколько разных реализаций. При этом нужная реализация будет выбрана на этапе выполнения программы.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6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>
            <a:normAutofit/>
          </a:bodyPr>
          <a:lstStyle/>
          <a:p>
            <a:r>
              <a:rPr lang="ru-RU" sz="7200" dirty="0"/>
              <a:t>Что дальше?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7084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763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Композиция </vt:lpstr>
      <vt:lpstr>Агрегация </vt:lpstr>
      <vt:lpstr>Автомобильный завод</vt:lpstr>
      <vt:lpstr>Геометрия I (точка, отрезок, вектор, квадрат, прямоугольник, круг, эллипс)</vt:lpstr>
      <vt:lpstr>Наследование</vt:lpstr>
      <vt:lpstr>Наследование</vt:lpstr>
      <vt:lpstr>“Magic” methods</vt:lpstr>
      <vt:lpstr>Полиморфизм </vt:lpstr>
      <vt:lpstr>Что дальше?</vt:lpstr>
      <vt:lpstr>Что почитать?</vt:lpstr>
      <vt:lpstr>Что выбрать?</vt:lpstr>
      <vt:lpstr>Как найти работу?</vt:lpstr>
      <vt:lpstr>Что обсуждается на интервью?</vt:lpstr>
      <vt:lpstr>Что спросят непосредственно по программированию?</vt:lpstr>
      <vt:lpstr>Какого типа бывают задачи?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Композиция </dc:title>
  <dc:creator>Mikita Tsiarentsyeu</dc:creator>
  <cp:lastModifiedBy>Mikita Tsiarentsyeu</cp:lastModifiedBy>
  <cp:revision>1</cp:revision>
  <dcterms:created xsi:type="dcterms:W3CDTF">2022-07-24T09:08:05Z</dcterms:created>
  <dcterms:modified xsi:type="dcterms:W3CDTF">2022-07-24T09:09:22Z</dcterms:modified>
</cp:coreProperties>
</file>