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Базовые концепции" id="{7700E0B0-1AE3-4003-8E60-DAC3D9588D40}">
          <p14:sldIdLst>
            <p14:sldId id="424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Системы контроля версий" id="{E5F0A396-A417-43DC-9657-CD19D0759774}">
          <p14:sldIdLst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66442" y="651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2964"/>
        <a:ext cx="148048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66442" y="1143372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1165685"/>
        <a:ext cx="148048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66442" y="228609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308406"/>
        <a:ext cx="148048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66442" y="342881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688755" y="3451126"/>
        <a:ext cx="148048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66442" y="4571534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688755" y="4593847"/>
        <a:ext cx="1480489" cy="71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AAB-018E-4A77-B2C6-33E4D07AE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8A98A-88C9-42E1-B767-6E14EE57C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AF3D-7D46-4D5A-AB8A-92AA45A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C83-A24C-4BA7-AD11-77BD617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EAA7-1483-4D3B-B45A-57D9B2FB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069B-F56D-4705-ADAD-10293360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171B4-50B1-423E-9F0E-1C98D240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B1A9-D5B5-45BE-B0DA-24847648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D878-3D2C-49A1-8C5D-23D0EBA0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4DED-AA1E-45D5-B6E3-9859141D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82902-A04E-4749-B886-85E393F4D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77EDD-168B-4264-A708-5C8DA832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3EF9-AE93-4486-8140-59CFEE30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481A-ACC9-4D5F-A704-F5BE5304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CF7C-719F-481E-83EF-D336A765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1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7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8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70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03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A3B7-5CBA-48A6-A925-3224C30B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D9BD-A317-41B0-9F1A-4EE262E6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312A-AA6C-4628-A48E-97C35F64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7022-3951-4023-B375-80D103C4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E802-2548-4BEC-B0BD-BDD15392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7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9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82E0-F0FA-4BF7-BB88-668CF017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6D22C-1396-4E05-A974-038144ED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612A-1D09-4BE3-9877-A90D2366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5C94-ED44-442A-9AFC-EB49220F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BE61-AD1D-4722-AD1F-15CCEC13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54D9-D6A9-4406-B579-05990E78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31D3-6F7C-4FCE-9C44-A7036056A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4D2E3-719F-4941-8F83-3A472941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7266E-FCB0-46DC-B2F1-97FA8ABD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5DC7C-7C7D-4169-A6D2-53CC8175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D5CC-8367-4503-9E60-29D9D14C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5AE3-2924-4255-A26F-436855C0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CC918-090F-4E36-9540-D63674BC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3E8D3-D288-4707-AEA5-F51639D8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7FE7C-E6A7-4355-BC9A-E87AFAC33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01904-268E-46BB-82B4-D381EBA3B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1307B-8E3B-4EC7-8C71-0D996B0A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9D537-DB9F-48A4-9F88-AF3C03CB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B17D5-31B0-4427-80DC-E6DBD5D1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D076-05D1-4379-AD7D-B848161A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BBB61-DF26-4C23-AD36-02EA1733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C0F1C-F636-4B90-927F-94262D6D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C2890-2A88-44C4-8102-918C0913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05BA6-C9A8-4BDF-84DE-55B68650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643D1-B882-4A8D-BA1E-C54FFB0F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66A69-8D33-4B3A-86D9-0A3468FE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38-50FA-4998-B447-0665DFFD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3F93-600D-4928-A7A9-C16120DD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B6283-064C-4E49-AA10-CAEBE48D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075A9-48AF-4042-BB9A-6A6A64C3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6C019-429D-4B87-9DBD-E40709C6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CBBD8-7E4E-4055-A124-2938EA44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C82F-F2D8-4F1A-A455-C166C5E5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AA9F-1EBF-4DCE-B757-A5B4EA12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75345-41ED-4972-9B2C-90564AFAF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3869-F606-4BD0-B6BD-D57A3EA7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F2B7-1084-4A9A-9743-06CEC404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77071-A910-4E92-B450-E83A74D1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5BEC7-6C72-4EE2-9B5A-973CBF0A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974CC-A467-4829-AB71-5AC076BD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63D3-0082-4AB5-BFD3-DAF7F2AFC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3BEF-C00B-435E-9DEC-0C6B6BE62A9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E756-74F9-407D-8C43-C0C2880F4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711E-9C3B-4C9A-BBAC-8DE6D9F8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36F1-D983-447E-B5DC-DE7BC2E1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8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latin typeface="Jura" pitchFamily="2" charset="0"/>
                <a:ea typeface="Jura" pitchFamily="2" charset="0"/>
              </a:rPr>
              <a:t>Типы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>
                <a:latin typeface="Jura" pitchFamily="2" charset="0"/>
                <a:ea typeface="Jura" pitchFamily="2" charset="0"/>
              </a:rPr>
              <a:t>модули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5300" dirty="0"/>
              <a:t> </a:t>
            </a:r>
            <a:r>
              <a:rPr lang="ru-RU" sz="5300" dirty="0">
                <a:latin typeface="Jura" pitchFamily="2" charset="0"/>
                <a:ea typeface="Jura" pitchFamily="2" charset="0"/>
              </a:rPr>
              <a:t>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ura" pitchFamily="2" charset="0"/>
                    <a:ea typeface="Jura" pitchFamily="2" charset="0"/>
                  </a:rPr>
                  <a:t>Решаем квадратное уравнение</a:t>
                </a:r>
                <a:r>
                  <a:rPr lang="ru-RU" sz="5400" dirty="0"/>
                  <a:t>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Jupyter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notebook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Коротко об исключениях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5400" dirty="0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5300" dirty="0">
              <a:latin typeface="Jura" pitchFamily="2" charset="0"/>
              <a:ea typeface="Jura" pitchFamily="2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Jura" pitchFamily="2" charset="0"/>
                <a:ea typeface="Jura" pitchFamily="2" charset="0"/>
              </a:rPr>
              <a:t>GitHub  Flow – </a:t>
            </a:r>
            <a:br>
              <a:rPr lang="en-US" sz="3200" dirty="0">
                <a:latin typeface="Jura" pitchFamily="2" charset="0"/>
                <a:ea typeface="Jura" pitchFamily="2" charset="0"/>
              </a:rPr>
            </a:br>
            <a:r>
              <a:rPr lang="en-US" sz="2400" cap="none" dirty="0">
                <a:latin typeface="Jura" pitchFamily="2" charset="0"/>
                <a:ea typeface="Jura" pitchFamily="2" charset="0"/>
              </a:rPr>
              <a:t>https://docs.github.com/en/get-started/quickstart/github-flow</a:t>
            </a:r>
            <a:endParaRPr lang="en-US" sz="32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  <vt:lpstr>Типы int,  float, decimal, fractions модули math и random</vt:lpstr>
      <vt:lpstr>Решаем квадратное уравнение:  〖3x〗^2-14x-5=0</vt:lpstr>
      <vt:lpstr>Jupyter notebook</vt:lpstr>
      <vt:lpstr>Коротко об исключениях</vt:lpstr>
      <vt:lpstr>i/o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–  https://docs.github.com/en/get-started/quickstart/github-flow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2022-04-30T08:59:29Z</dcterms:created>
  <dcterms:modified xsi:type="dcterms:W3CDTF">2022-04-30T09:00:59Z</dcterms:modified>
</cp:coreProperties>
</file>