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C51-BED4-68DC-43C8-12D21CBDF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6D618-FFAF-3D8A-7085-C0A94BB8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792B-CDD2-A203-14A9-AF3105C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D28-18FF-24D9-6F74-1DD22474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F21-33B9-B079-BB41-B297C1DC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88DC-9BD2-B0C2-F60D-7ADF2DE6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C18D1-BDE9-DD68-05E7-363381FD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6461-7236-D83E-7C25-C1B9B2CD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9B2B-D5E8-722E-F3BA-633C8CE0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A0FB-0066-F735-C1BF-B0C6B579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58627-6318-5C70-DAD1-3EF445FDF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DEDE8-D1BA-FDCC-71D4-36F84FB5D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85C3-D990-95B0-67AA-846A2B8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C97F-C41B-4C28-6F50-E1208923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C020-7B7D-0F05-3B87-44F1CD5D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3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9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B059-008E-0C54-C636-D6CA075A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751C-CB8B-94AE-9BC9-C6BFC10F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5CA0-499D-78D9-2D87-84F9E1D5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65D7-54C6-40CB-88A6-AEFD107E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9701-03E6-BDC9-4FBA-A3E13391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564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4CB1-38ED-9264-F9C9-377BA906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9D3D-8F00-5726-DB5F-DB9675B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9212-426D-DDEF-E56C-FC371D1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C243-9ED3-B9B7-E7EF-1AAA5539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E9C5-3A89-7B97-9A6E-8E1F4B0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BBFD-4A4D-1E71-6FFA-69EE9413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3B-56D1-561F-28BA-7881634D6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FC9E1-35D0-C808-E006-EE8A60F2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A701-B26F-8BC9-40A1-AD43B17A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50AE-F0FD-5D41-1D85-FD22A16A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CF76-4C7B-2D9D-B7EB-23026C25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E6AD-11BF-4CA9-21D5-E43AED36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9DBC-8A75-2414-26B8-1C19BBC2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D2D2-76D3-F7AE-449A-7139362C1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DB65-EDEA-0BF4-B6DD-F2819E28A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BF456-3D8B-AECA-484C-018B8D4C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D1D97-F329-D316-63F5-F27027FD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63B91-BF8A-D37E-DE55-81DA8D5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108D8-FA64-5B90-1DDC-0CF997F4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8274-9635-30E6-AFC8-DF6F453B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BEDEB-7088-35CE-5452-399529E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9F09E-FDED-354E-05AD-AEDDF9B3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45D6-624A-5B76-3D1F-4775FB1D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B7404-F64F-CB92-09F1-BB94CB59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79A0-1BDA-874C-8A4E-4B54F20E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8FAB-7F44-9A1E-973C-9DE8CE67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E9FD-AD98-CC8F-CC82-C9839155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5544-B78A-8398-1C9B-9B70C219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BACD-918D-1ADB-C0F5-0827D929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83479-E8E2-27F8-F7D2-65632F0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58FAE-4C32-2E0A-9D10-4F5F2614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C19BE-1B30-F7C5-A94B-578F7D94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C07-4A58-E336-9F83-AB09EDD3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3382A-4F0B-6210-3C1F-B88F2B465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9EB4-A78E-0779-834B-7D27B88C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A910F-6E06-75DA-5FD5-0FCAA469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60E5-FBB7-8A8B-4096-A3D83F73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2993-96BA-7018-4468-60C2AC19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8D26-2F9A-4848-44FF-BF0C5B8C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30F3-363E-FCAA-8B47-AA26EEA0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1274-A55E-4914-5542-6D6E7809F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ED16-64B9-4068-821E-739765146B61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7DEC-E3B8-855B-56E8-94DF7DB4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0A3B-874C-0275-5C8C-824814544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AE1C-72FE-4CAE-BF45-A507C2E5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2022-07-09T09:04:47Z</dcterms:created>
  <dcterms:modified xsi:type="dcterms:W3CDTF">2022-07-09T09:05:06Z</dcterms:modified>
</cp:coreProperties>
</file>