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9" r:id="rId11"/>
    <p:sldId id="380" r:id="rId12"/>
    <p:sldId id="381" r:id="rId13"/>
    <p:sldId id="382" r:id="rId14"/>
    <p:sldId id="375" r:id="rId15"/>
    <p:sldId id="6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Инкапсуляция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Полиморфизм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Наследование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Абстракция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Инкапсуляция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Наследование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Полиморфизм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11C-63A0-D9FC-7329-8CCC5D32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06B7-E844-5D78-078D-9ACEF2115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3E59-F266-9FD0-B34B-C18CD24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8771-60CE-D85E-6CC9-D6634A30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70D0-2986-4B2F-6515-2DAF4CD9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5E2C-CEBF-2842-34B6-E9146451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5E248-F8DD-C62C-E911-6119CF54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CAA4-AA4F-297B-F92A-5CDD4085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7865-8263-F9CA-DB9A-7B453798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8A11-C136-10D5-2647-026393F0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E2EB5-AAC5-830A-1BD1-B5F70FFA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9A497-28F1-364B-6CA9-BCD7AFC5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1755-074D-7A37-A65F-37AE3D3A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59CC-CB9B-A948-5A24-22A0FC5C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D0F8-4351-7748-7F9F-82E8D3F9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3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16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1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5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3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73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55A2-69D4-5B99-C664-5CDC4100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1F49-1B8A-E6D4-B087-9593DD0D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2B9-B560-6057-2CA8-6C4E8A8D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C59C-80D0-B23C-B7F8-EA30FF0E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7580-AFF1-3356-0AA6-A7E7BAE4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6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72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253-9DF4-A41B-EB8F-67DE093F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4C50-22F4-273D-EF4E-8B7AFCAC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F0EC-A68E-D8E3-A9D9-2894415E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1B44-82A8-E739-E079-CA9E8257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C40A-B9A4-3F45-846A-DE78DB71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8AD8-134E-23A6-28A4-E558E9CE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FC43-5F6A-C8F8-3673-B8183C535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622CA-C077-2D8D-3641-10EED8F9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7BE5-4E26-E7B0-40F6-9E6548CE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40B8-28DD-D908-4291-F2ACBDC1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3026-74BF-1392-7B2B-B3AB020D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2E9B-49A3-8EC0-F4EE-6FCCA43D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5B82-845A-7E27-D2B0-774D9995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DD2F-85B6-163F-9505-244CA608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ACCF3-2649-EFB9-2B83-BE7C6D8C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144BC-9F76-C676-1A77-D0215D921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68213-175F-C936-50D0-3FD75C6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4EC8B-5386-3342-8E73-4AB843D3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15C09-5E7E-D29A-4D6B-652D57A3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031-2306-5D34-0763-45D4BEAB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1734D-AA31-8A82-478C-EA3D8F46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995C9-E618-E7E9-A402-040F896A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D876-BFDB-A320-4356-57A4749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55C57-A3F7-DF42-E56C-C5E6B901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EC455-A270-43D2-CC8F-8D20775D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5FE17-0535-B0A8-92AF-8591618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861D-EF78-FFFF-B1D4-F6B543E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3310-D784-3FC9-F708-6CC50F6A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FA22-40C0-51D2-E452-D1FB0DCA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4887-1F0A-DE9E-307F-FE0CFC03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991-D0F8-4E51-C55D-D604B864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6489-9DC1-C999-7C56-08A8B2D5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09E1-49D8-F09A-F7CD-6C493C30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FF3D5-73FE-795B-7A49-989B2900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DFE1-123B-72C0-8F7C-D0273016D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6570-9529-E75B-F3B0-2CD484B3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0211-EED3-0EFA-7BAE-1383968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208D-EA0D-724B-B4E1-F6EFDB35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F663E-1E11-4A7A-5AD3-BCE2ABA8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D96B-11F3-B633-A88C-F1FE1166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EE83-0B44-884C-E010-EB6F5DF1F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E686-0884-4319-92AB-8D1E5A44086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8F7AD-09C9-0F03-59BC-490EA4388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73A9-D5CB-1E21-0EAD-60B139F43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D1C6-3A21-4AFC-BAC3-A6FEA70A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data = "test"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Простейшие классы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219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A587C-CDF6-4028-A1E7-CA44521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E702662-BD0A-482D-B4D8-2FF99306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1295AB-2847-4C7A-A324-548C171B84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DAC29-9A92-4CE0-9F0A-FBCF1E7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4051A60-BC31-4CCD-81A7-B5FE1CFB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36800"/>
            <a:ext cx="2813050" cy="1500293"/>
          </a:xfr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B9E9-08CE-4307-99AD-C649221B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Представление реального объекта «</a:t>
            </a:r>
            <a:r>
              <a:rPr lang="ru-RU" sz="3200" b="1" dirty="0"/>
              <a:t>человек</a:t>
            </a:r>
            <a:r>
              <a:rPr lang="ru-RU" sz="3200" dirty="0"/>
              <a:t>» как субъекта: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платёжной системы</a:t>
            </a:r>
            <a:br>
              <a:rPr lang="ru-RU" sz="3200" cap="none" dirty="0"/>
            </a:br>
            <a:r>
              <a:rPr lang="ru-RU" sz="3200" cap="none" dirty="0"/>
              <a:t>- почтовой службы</a:t>
            </a:r>
            <a:br>
              <a:rPr lang="ru-RU" sz="3200" cap="none" dirty="0"/>
            </a:br>
            <a:r>
              <a:rPr lang="ru-RU" sz="3200" cap="none" dirty="0"/>
              <a:t>- учебного процесса</a:t>
            </a:r>
            <a:br>
              <a:rPr lang="ru-R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ооп</vt:lpstr>
      <vt:lpstr>Объектно ориентированное программирование</vt:lpstr>
      <vt:lpstr>Терминология </vt:lpstr>
      <vt:lpstr>Иерархия ООП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  <vt:lpstr>Класс </vt:lpstr>
      <vt:lpstr>Экземпляр класса</vt:lpstr>
      <vt:lpstr>Синтаксис </vt:lpstr>
      <vt:lpstr>Простейшие классы</vt:lpstr>
      <vt:lpstr>Инкапсуляция </vt:lpstr>
      <vt:lpstr>Доступ к атрибутам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2022-07-09T09:04:17Z</dcterms:created>
  <dcterms:modified xsi:type="dcterms:W3CDTF">2022-07-09T09:04:35Z</dcterms:modified>
</cp:coreProperties>
</file>