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50567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4028-E49D-E198-0913-138F958BA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6A43D-23FB-C40A-41E5-B37518CF4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BBE-DBDA-D2FB-1F91-90F09C5F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08F9-9129-B7DA-417B-43728205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A0FE-DA01-73AD-28EF-B7C3DB99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C98-C4EE-FB57-A96C-8DB8B18E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5BB89-DCF9-0ACB-6A95-4C36B4148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ECFA-CC70-ED15-B57C-3F40A483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06B6-D0B0-2805-49F9-06165AA9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CB1B-218B-9B09-8FB8-44578E1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0A8B5-4F30-54DA-78BB-2DCEBE0D7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6B79D-82F1-A3EB-1FE3-610A2215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7995-D64D-20D7-104B-B688E43C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3941-6BB8-6824-A99F-A4EF5C64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37C5-BA05-A3A9-7D93-2249C81C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5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6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9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83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25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03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00F8-2EF4-3597-B2A3-8DA0E653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D3AF-8751-FFC3-A6F8-DB2624D0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6FB6-B823-9C30-1227-829367C3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25B2-1C75-E85F-8B5F-CE7E45F8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113C-3FF3-399A-5C6E-7659D5C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3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8F5A-17AA-0F3D-3B45-6717A3F7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5856-8AE9-9E0E-F407-4A5E3DB5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E810-3397-26E3-52C6-F6E7B177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1A4A-0C4B-8DFE-87DE-4F50B83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9D24-9084-7261-759E-32179AA8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1B9A-7FDB-2108-CD3E-4BD18944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4FE1-101A-266C-0907-C497BF4F5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BD379-11FF-ED33-9783-D59D13FC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1213-D133-AA5F-09EA-C4CC2EF7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1C955-635B-E716-0D92-34AA71D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BC1E-8BC2-BB4C-717E-1F3DF6DB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4B51-71AC-4877-EE2E-584B948D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A34F-DF1F-4E28-D51E-7EF0F384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5BC38-0B82-47BF-19AD-30B62F77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FA5D3-ACAC-CD7C-4051-651668DA0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AC37B-02F5-980C-C618-36DB456B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482EB-A18B-1DF1-3366-BD9E79E3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ADF3F-A717-8FC3-1D2F-2DA5876A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3CFBB-F089-8A7E-6893-9CB04476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2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08AD-9267-8FD7-1BEC-1AB34081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67144-3A5F-F0A1-DED2-FB27EF10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8F548-0234-A985-FB10-D52D1FE3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03958-9B82-6D50-2A00-54484250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2FC76-AA66-25D4-7E57-9F2A0501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E463F-9D6D-6E8B-58C2-D113A35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3881-8C00-847A-3B27-F7C6332D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0A92-C4F8-86BF-42F5-7DD592B1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9441-F7DF-DF8C-F17D-48B51AD9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DDA6D-BD3B-E703-D94B-92373F239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FC6E4-DCA8-34E6-C6CF-3D2819CD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F413F-DA2E-46FA-C9E2-62A614C0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EC96-3096-4548-38FB-DC502FF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BD2B-66F7-D32A-B95F-9EB0310E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D0AD5-6529-949F-CB13-03F8BBCC8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0CE6-A784-A57E-1407-2E3D2C5F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2BA82-BB07-A5A7-9F5B-2C86CF78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BCCE-7BD4-22A3-044A-0B60EEDE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C11D-70AE-8BAE-79D5-1083085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C3B5F-5DD8-5FE0-E885-E983D9D7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FFA4-906C-4ED3-A993-761101CF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6310-2CBF-754C-7D65-C4C9F0071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9E32-59B8-4C99-9FC6-B1E5DDF6A19C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E0E7-C219-ABFD-3BA5-8538678DA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8D69-31CF-A8BA-4401-F38CF2938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BEC2-517F-48B2-8921-8FCAE1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44" y="2103120"/>
            <a:ext cx="8602512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БЛОЧНАЯ РАЗМЕТКА СТРАНИЦЫ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160426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Mikita Tsiarentsyeu</dc:creator>
  <cp:lastModifiedBy>Mikita Tsiarentsyeu</cp:lastModifiedBy>
  <cp:revision>1</cp:revision>
  <dcterms:created xsi:type="dcterms:W3CDTF">2022-07-02T08:50:52Z</dcterms:created>
  <dcterms:modified xsi:type="dcterms:W3CDTF">2022-07-02T08:52:19Z</dcterms:modified>
</cp:coreProperties>
</file>