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48" r:id="rId3"/>
    <p:sldId id="349" r:id="rId4"/>
    <p:sldId id="656" r:id="rId5"/>
    <p:sldId id="350" r:id="rId6"/>
    <p:sldId id="351" r:id="rId7"/>
    <p:sldId id="35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38D8-AB39-0AA9-BE60-F4C0D4420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D7135-A328-106B-F168-2595B49D1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162B0-23C4-4E1A-A03C-32441383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B729-60E6-4929-9875-F16AA35831A6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401C3-AEC6-39B4-D4F4-7EF2AF4D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E87BD-7225-B5EE-44E0-41CE4946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0E10-D3ED-4362-8227-189977408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0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5D6F-EE52-1CDD-C192-C0FD5B07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EDB5D-ABE1-5B75-2FA2-63BC3F86A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0DE5E-C7E5-4F19-F859-E31716B7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B729-60E6-4929-9875-F16AA35831A6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ECC80-E62A-12DC-581D-A9EA32AE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D349F-682D-2463-E7FC-AC138B92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0E10-D3ED-4362-8227-189977408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1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B1B1F-B71C-A522-03A2-E0FD9106E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93B5E-3CF7-FACA-3EAB-70CB137BE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C0950-B947-85E7-C1F7-FF405503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B729-60E6-4929-9875-F16AA35831A6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7753D-1DAD-BC3A-F817-99A74A8D5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E1A29-61F6-9D4E-979D-4F65C037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0E10-D3ED-4362-8227-189977408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63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6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49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48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83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16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5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88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1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CFC6-104B-B462-9A37-DE182F76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8DAF4-489C-1784-A939-C2FCEF446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A226E-57CC-8065-8394-DC30F19E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B729-60E6-4929-9875-F16AA35831A6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DA00D-9067-322F-ADEA-57506671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48C66-4471-F301-8491-F6EB53C8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0E10-D3ED-4362-8227-189977408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587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015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99E6-E31E-A4E4-3C8B-15D7D842F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D947F-F8E7-CBE4-F51D-17264146F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9A990-77B4-6925-1809-F26EE3C9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B729-60E6-4929-9875-F16AA35831A6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5C010-6D0A-A3A1-1276-CABBC3AC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C614-BA79-69FD-31C9-3DDF8E4F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0E10-D3ED-4362-8227-189977408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5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444D-876E-42A6-4F7F-A6614C82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EA0E-EC17-5CC4-D70A-CCD8183E0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8CE96-7FEF-4AF2-FB1B-2474DE347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325CE-9031-04D6-54C3-A564D374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B729-60E6-4929-9875-F16AA35831A6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8C7B4-B340-AEF2-3EC3-318A7422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5E7BB-897C-B664-752B-98EBD818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0E10-D3ED-4362-8227-189977408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1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0343-8406-698A-DA51-451589C9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16A72-F414-0BC0-B77D-C82A178F3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7D7D1-1B3E-B148-47C3-DF06D41BB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EAE05-CC1C-4A7F-E0EC-E9A4D92C6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D15B8-EB87-D9A8-EF8E-0282703C4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8F99D-673C-282D-73EE-AF4EB4AF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B729-60E6-4929-9875-F16AA35831A6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469F7-DC73-ED9D-A5D4-92564F1C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FE8BF-B689-37B8-36D2-EDA8DB07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0E10-D3ED-4362-8227-189977408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7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AA26-2BF8-E9A6-1DCC-04D42168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5FBD7-D3B7-BB7D-02CC-1B0C26A9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B729-60E6-4929-9875-F16AA35831A6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95EE6-C809-4051-D9CE-E1D87137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0DFDD-640D-AC03-A42A-C0A3C3F2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0E10-D3ED-4362-8227-189977408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5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7E184-9264-8759-A869-7AC66829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B729-60E6-4929-9875-F16AA35831A6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B0675-539E-F263-A892-1FB9229C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1D8A8-126A-9763-79A2-1F5B5752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0E10-D3ED-4362-8227-189977408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3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4DE2-FB4A-4117-1AE3-AF2EA852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3A5E-6EAF-BE4B-6452-4F104CEA6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6E9B2-976D-1859-7F50-C65EDC2D3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DFFBD-0C01-D5A0-AF59-9F813946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B729-60E6-4929-9875-F16AA35831A6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29C1E-228E-C223-5DE0-4ACC5327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28168-E0CC-52C7-50C4-B12802A1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0E10-D3ED-4362-8227-189977408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2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24CD-FAE0-629F-1F21-A22BEFAD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08D25B-E9A0-0657-83B3-69E37CF75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F102C-0B51-769B-2691-1278473FC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9D431-20DF-00D9-5B0D-F6207957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B729-60E6-4929-9875-F16AA35831A6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0B64F-EA6E-16E0-296A-4CC21C3E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B3314-A734-77C7-5B34-4ECD3642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0E10-D3ED-4362-8227-189977408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6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0ECDED-CCEF-69A9-54F2-F9260A2F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4197A-71FC-614C-598C-066BCFBE3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2F1AD-57BF-D375-9BFF-CA9E0ABEE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6B729-60E6-4929-9875-F16AA35831A6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6E609-10C1-5E8C-9993-7C4AB33D8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D41E9-7511-08C5-4A82-B2870538D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F0E10-D3ED-4362-8227-189977408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0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3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Функциональное</a:t>
            </a:r>
            <a:r>
              <a:rPr lang="en-US" sz="5400" dirty="0"/>
              <a:t> </a:t>
            </a:r>
            <a:r>
              <a:rPr lang="en-US" sz="5400" dirty="0" err="1"/>
              <a:t>программирование</a:t>
            </a:r>
            <a:r>
              <a:rPr lang="en-US" sz="5400" dirty="0"/>
              <a:t> I: </a:t>
            </a:r>
            <a:r>
              <a:rPr lang="en-US" sz="5400" dirty="0" err="1"/>
              <a:t>Рекурсия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6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Сумма цифр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Бинарный</a:t>
            </a:r>
            <a:r>
              <a:rPr lang="en-US" sz="5400" dirty="0"/>
              <a:t> </a:t>
            </a:r>
            <a:r>
              <a:rPr lang="en-US" sz="5400" dirty="0" err="1"/>
              <a:t>поиск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17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Функциональное</a:t>
            </a:r>
            <a:r>
              <a:rPr lang="en-US" sz="5400" dirty="0"/>
              <a:t> </a:t>
            </a:r>
            <a:r>
              <a:rPr lang="en-US" sz="5400" dirty="0" err="1"/>
              <a:t>программирование</a:t>
            </a:r>
            <a:r>
              <a:rPr lang="en-US" sz="5400" dirty="0"/>
              <a:t> II: 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lambda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61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Функциональное</a:t>
            </a:r>
            <a:r>
              <a:rPr lang="en-US" sz="5400" dirty="0"/>
              <a:t> </a:t>
            </a:r>
            <a:r>
              <a:rPr lang="en-US" sz="5400" dirty="0" err="1"/>
              <a:t>программирование</a:t>
            </a:r>
            <a:r>
              <a:rPr lang="en-US" sz="5400" dirty="0"/>
              <a:t> III: 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map, filter, reduce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6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[‘1’, ‘11’, ‘12’, ‘22’, ‘2’, ‘13’, ‘30’, ‘33’]</a:t>
            </a:r>
            <a:r>
              <a:rPr lang="en-US" sz="2400" dirty="0"/>
              <a:t> </a:t>
            </a:r>
            <a:r>
              <a:rPr lang="en-US" sz="3200" dirty="0"/>
              <a:t>- </a:t>
            </a:r>
            <a:r>
              <a:rPr lang="en-US" sz="3200" dirty="0" err="1"/>
              <a:t>Отсортировать</a:t>
            </a:r>
            <a:r>
              <a:rPr lang="en-US" sz="3200" dirty="0"/>
              <a:t> </a:t>
            </a:r>
            <a:r>
              <a:rPr lang="ru-RU" sz="3200" dirty="0"/>
              <a:t>список</a:t>
            </a:r>
            <a:r>
              <a:rPr lang="en-US" sz="3200" dirty="0"/>
              <a:t> </a:t>
            </a:r>
            <a:r>
              <a:rPr lang="en-US" sz="3200" dirty="0" err="1"/>
              <a:t>по</a:t>
            </a:r>
            <a:r>
              <a:rPr lang="en-US" sz="3200" dirty="0"/>
              <a:t> </a:t>
            </a:r>
            <a:r>
              <a:rPr lang="en-US" sz="3200" dirty="0" err="1"/>
              <a:t>возрастанию</a:t>
            </a:r>
            <a:r>
              <a:rPr lang="en-US" sz="3200" dirty="0"/>
              <a:t> </a:t>
            </a:r>
            <a:r>
              <a:rPr lang="en-US" sz="3200" dirty="0" err="1"/>
              <a:t>числовых</a:t>
            </a:r>
            <a:r>
              <a:rPr lang="en-US" sz="3200" dirty="0"/>
              <a:t> </a:t>
            </a:r>
            <a:r>
              <a:rPr lang="en-US" sz="3200" dirty="0" err="1"/>
              <a:t>значений</a:t>
            </a:r>
            <a:r>
              <a:rPr lang="en-US" sz="3200" dirty="0"/>
              <a:t>, </a:t>
            </a:r>
            <a:r>
              <a:rPr lang="en-US" sz="3200" dirty="0" err="1"/>
              <a:t>исключив</a:t>
            </a:r>
            <a:r>
              <a:rPr lang="en-US" sz="3200" dirty="0"/>
              <a:t> </a:t>
            </a:r>
            <a:r>
              <a:rPr lang="en-US" sz="3200" dirty="0" err="1"/>
              <a:t>те</a:t>
            </a:r>
            <a:r>
              <a:rPr lang="en-US" sz="3200" dirty="0"/>
              <a:t>, </a:t>
            </a:r>
            <a:r>
              <a:rPr lang="en-US" sz="3200" dirty="0" err="1"/>
              <a:t>квадраты</a:t>
            </a:r>
            <a:r>
              <a:rPr lang="en-US" sz="3200" dirty="0"/>
              <a:t> </a:t>
            </a:r>
            <a:r>
              <a:rPr lang="en-US" sz="3200" dirty="0" err="1"/>
              <a:t>которых</a:t>
            </a:r>
            <a:r>
              <a:rPr lang="en-US" sz="3200" dirty="0"/>
              <a:t> </a:t>
            </a:r>
            <a:r>
              <a:rPr lang="en-US" sz="3200" dirty="0" err="1"/>
              <a:t>являются</a:t>
            </a:r>
            <a:r>
              <a:rPr lang="en-US" sz="3200" dirty="0"/>
              <a:t> </a:t>
            </a:r>
            <a:r>
              <a:rPr lang="ru-RU" sz="3200" dirty="0"/>
              <a:t>не</a:t>
            </a:r>
            <a:r>
              <a:rPr lang="en-US" sz="3200" dirty="0" err="1"/>
              <a:t>чётными</a:t>
            </a:r>
            <a:r>
              <a:rPr lang="en-US" sz="3200" dirty="0"/>
              <a:t> </a:t>
            </a:r>
            <a:r>
              <a:rPr lang="en-US" sz="3200" dirty="0" err="1"/>
              <a:t>числами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163749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Функциональное программирование I: Рекурсия</vt:lpstr>
      <vt:lpstr>Сумма цифр</vt:lpstr>
      <vt:lpstr>Бинарный поиск</vt:lpstr>
      <vt:lpstr>Функциональное программирование II: lambda</vt:lpstr>
      <vt:lpstr>Функциональное программирование III: map, filter, reduce</vt:lpstr>
      <vt:lpstr>[‘1’, ‘11’, ‘12’, ‘22’, ‘2’, ‘13’, ‘30’, ‘33’] - Отсортировать список по возрастанию числовых значений, исключив те, квадраты которых являются нечётными числами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Функциональное программирование I: Рекурсия</dc:title>
  <dc:creator>Mikita Tsiarentsyeu</dc:creator>
  <cp:lastModifiedBy>Mikita Tsiarentsyeu</cp:lastModifiedBy>
  <cp:revision>1</cp:revision>
  <dcterms:created xsi:type="dcterms:W3CDTF">2022-06-14T13:54:07Z</dcterms:created>
  <dcterms:modified xsi:type="dcterms:W3CDTF">2022-06-14T13:54:51Z</dcterms:modified>
</cp:coreProperties>
</file>