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  <p:sldId id="443" r:id="rId7"/>
    <p:sldId id="444" r:id="rId8"/>
    <p:sldId id="445" r:id="rId9"/>
    <p:sldId id="446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439"/>
            <p14:sldId id="441"/>
            <p14:sldId id="440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Default Section" id="{11B797B6-1ACD-46DD-9E0B-EA013CF8BC0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8D7A-9F38-062C-A846-B81265DE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F7868-8BC4-E9FB-A591-DCA476FC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2F62-EEA0-F3AB-BDB9-7EA9C97F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9E2B-D43A-8858-6548-2FDA0548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9203-F0D6-A325-18FD-CEECBAED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B972-4222-7158-B9D5-0EBC728B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2F62-5F82-F2A7-6C44-27ED739A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6ACB-C719-17D0-8E08-89E71EC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F195-E46E-4E9C-9DCB-5A92967C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798E-4BD6-5111-C144-2A1EF03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F410F-850E-8FF5-6FF2-7AFDC689A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623FE-3925-E6D0-C086-2AA84E1E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D53A-563C-544E-3C66-5B3AEE8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E9AC-4DCF-C93B-C0B2-71F028C7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DAE0-B813-68D5-159F-5A80FC9B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7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7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2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0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1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9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035-38A8-7E95-734B-ABC13CC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39A0-BB83-9168-5B36-AA69AD6A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4950-8EF9-C94B-D3C0-6A707685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5FA0-5667-C08B-7769-3729BE74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4B1A-35DD-59B6-404F-B5188FF8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1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ADC9-01A8-10EC-F5EF-2E68916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9592-6236-0149-6C44-F06F3A0E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188C-0A66-F681-1D0E-8D58AD4C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D283-16B8-48C1-A5FD-4E6996CE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FD2F-AAA0-AA66-B8D2-26613DB7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711-3B49-4E53-4A13-34CD4F32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BB6C-E0D6-F0FC-F132-9181B503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33BA-7C08-D98A-3B9B-D18833EA8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3E21-045A-2E9D-7B24-81004AFC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259C5-22F4-8917-E4EA-8323473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051A3-2CBA-BAB0-1AC6-44C5516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4BE8-6100-F155-DAB1-0154AFBD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D3B6-9199-0203-22F4-50218DA7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40B7C-3331-98FC-0110-8CDD03BC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15DF4-D7DC-621B-EDDD-5378F57A7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3AF1E-D58D-72CA-5B3C-64224E825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86637-B3D7-3042-BF6C-3D9D26A6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00A84-A9EE-D1B5-15DF-2F7C70EA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EF62F-B449-EFC1-FE6F-0D224275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12D-6436-046C-1FDC-0D34D5FF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CD595-996C-3BDF-BFE9-7ADEC3A6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B471B-6445-24D3-3001-F689209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B6B5-C54E-B2E7-4EBF-FAE3F01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60C5D-DFB4-2150-8A79-1B9C22AE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2C1C3-7C8C-1511-E5A5-394C1640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29AA-A5ED-F326-53EA-4A5640D7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91CB-5156-8A1E-E36F-F4FBBB2D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ACD-04D1-65BB-5E51-2D93C725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2CD6-A317-056B-DBDB-227ACE3AC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B424-36DD-1FC6-7C1A-AEDD2B5C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3A2F-4572-0B66-D8C8-82F6D54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072F-8758-9DC0-894E-6E02DF8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A017-0E46-2F62-B9AD-E84160D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C6E30-BD9C-AE21-1A57-7681AF47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C3AF-45E9-A759-36D5-543BAF13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CE10E-2C28-4CBC-E40B-80E57A8F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E0701-AED7-EEC6-53FC-C2CD6748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E7DAF-FEAF-53C1-B528-FB58FF5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AD1F1-805F-4CCE-52E0-8F4AFB1B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4829-E7B2-1B61-740D-7E6DFC4F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067E-307D-0ACE-2AB4-C8EC82C19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7FEC-7D63-4EE0-8B31-42D2DB8CF1B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A385-E1BE-B7A2-4642-5EDF0C2B8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30D5-87C7-9FE4-B6DA-C81AF8CA9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14F1-BAD6-4194-B88E-55E7FD2C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 = [1,2,3,4,5]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 l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Exception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__str__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или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присваивание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 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переменной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выполняетя всегда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Исключения на практике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2022-06-02T13:53:00Z</dcterms:created>
  <dcterms:modified xsi:type="dcterms:W3CDTF">2022-06-02T13:53:44Z</dcterms:modified>
</cp:coreProperties>
</file>