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45" r:id="rId3"/>
    <p:sldId id="346" r:id="rId4"/>
    <p:sldId id="347" r:id="rId5"/>
    <p:sldId id="348" r:id="rId6"/>
    <p:sldId id="3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0829914B-AA95-4CA8-8513-2F9D092A9772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788205" y="1381216"/>
        <a:ext cx="6976919" cy="1087254"/>
      </dsp:txXfrm>
    </dsp:sp>
    <dsp:sp modelId="{0A2742A5-B7A0-4717-B35E-03A680D6330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Jura" pitchFamily="2" charset="0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200" kern="1200" dirty="0">
            <a:latin typeface="Jura" pitchFamily="2" charset="0"/>
            <a:ea typeface="Jura" pitchFamily="2" charset="0"/>
          </a:endParaRPr>
        </a:p>
      </dsp:txBody>
      <dsp:txXfrm>
        <a:off x="1542585" y="2728606"/>
        <a:ext cx="6976919" cy="1087254"/>
      </dsp:txXfrm>
    </dsp:sp>
    <dsp:sp modelId="{19FA9037-2670-4424-9071-93E79EAC7A71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DF77E089-7AD3-4C3A-934E-6691CD4B466B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10C6-387F-608B-CF64-487CB21FF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44A7B-6DB0-51B3-824B-C7302A666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BB43E-7B37-749D-897A-BEE49E24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893D-0086-7280-8EB9-B9D8E714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D88F-EBA8-AA71-BBC3-CF3AA44C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9E3D-AA80-F312-E2EA-4B65F1CC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1F0FE-E920-2D67-F367-97B8F71F0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591E-ACBF-2B5A-71F3-142E252A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6680-503A-2F18-BDCA-640B40A7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E7756-EC77-5F8C-0348-19943D03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1DC0C-C6D0-04E4-6CBC-D73D0ECE5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1D950-C13E-939F-CB69-AC7FBF610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B692-8D25-A1D0-2FAB-1BF2845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A196-21ED-A741-423F-B6939936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3C3C-5CA5-75A5-0076-5813CF9D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55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0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8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18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23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3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CA6E-19EF-70C5-0857-A932645B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DE30-E58D-E6E5-4805-9C326A234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9D4A-12C7-019A-23CB-B28E91C0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D9EA-FFB5-D007-6C0B-02B44895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50514-7004-BD6F-BBA4-85E99E2E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0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30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6F5F-0E0D-F85A-AE3E-159007FE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97B1C-4BCC-66B4-7825-3A760D68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65D4-4C3B-9733-1092-4111059C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D1CE-C657-4177-AF87-F2AE1904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24F4-1B99-EBC4-FB9D-D98A1B5C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286-60C2-5A2F-0C44-EE815440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ADFD-9CA3-550E-A607-76140B08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AFB48-F27E-97C8-65C2-F07852C4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B87D9-CABA-7E2B-462F-C62EFCDB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18BA-3D9F-91C4-EA6A-72DA4EC5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26ECD-F6D3-0908-F5C9-4173091F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B9FB-4866-2987-5A45-B04CBD89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93D01-8D4D-92A5-BD04-4B00B522B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4D81-DDB9-FC2A-BF5E-27B930090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09712-58E6-772D-A66B-AE406F384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57568-D257-3C70-EEED-7FE93422B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589A0-3CDC-81ED-DF16-5DFCD6E8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E51DD-28B4-D15E-B1F2-011CD1C6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A0BB6-66FE-93A7-0B8B-C5C32831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5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84F9-2EC8-DC66-A540-9225BC42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7CF87-DC3B-49C1-DC16-30FDF77B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65517-C95B-2211-9888-78CEC5D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CCA49-DE99-F889-AF17-18BDCB3E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F5486-588C-A531-7708-AF33D81B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6170E-5954-C443-A2D7-78D45042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5A625-A17C-8394-F529-EBD1869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0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8BA6-E961-0373-A92C-7F2B56ED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F44D-42D6-60CA-38BC-23F20941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D1A37-3E0B-98E1-ADC4-24C9EC443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DB09-78D6-D7D8-6252-1BAEBE92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940C-0DC6-F648-6032-9204E9F8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B074-DAC7-1C68-AB2C-D000FDC9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4388-3029-94D0-56BD-3BE725F5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B87DA-3829-B5F3-611D-58D575D15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4365E-BF64-9DF5-062F-0636A10C7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1EC91-F4FA-DA0B-3683-09371406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07494-CB8B-D2AB-9EA6-A47AA7F9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8EB2-4C77-5642-8351-D20CA456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33B04-7642-A856-2B66-A94089F6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0860C-22CD-BFA8-596B-32CF0118E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B3DE-DD10-098C-BADE-D5AE2D230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418B-98C9-496E-8F41-B3BDABCC5362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A32D-937B-DBCE-4557-6BE12BF1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1C89-98DA-E14C-A525-32663EBF0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9853-3E98-404E-9CCD-4599C585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9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1377" y="2103438"/>
          <a:ext cx="8352602" cy="4003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Объявление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2300" dirty="0">
                          <a:latin typeface="Jura" pitchFamily="2" charset="0"/>
                        </a:rPr>
                        <a:t>Вызов</a:t>
                      </a:r>
                      <a:endParaRPr lang="en-US" sz="2300" dirty="0"/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(value)</a:t>
                      </a:r>
                      <a:r>
                        <a:rPr lang="ru-RU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(),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another_value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def 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, **</a:t>
                      </a: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kwargs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func</a:t>
                      </a:r>
                      <a:r>
                        <a:rPr lang="en-US" sz="23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аргументы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2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Функциональное</a:t>
            </a:r>
            <a:r>
              <a:rPr lang="en-US" sz="5400" dirty="0"/>
              <a:t> </a:t>
            </a:r>
            <a:r>
              <a:rPr lang="en-US" sz="5400" dirty="0" err="1"/>
              <a:t>программирование</a:t>
            </a:r>
            <a:r>
              <a:rPr lang="en-US" sz="5400" dirty="0"/>
              <a:t> I: </a:t>
            </a:r>
            <a:r>
              <a:rPr lang="en-US" sz="5400" dirty="0" err="1"/>
              <a:t>Рекурсия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Сумма цифр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82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Garamond</vt:lpstr>
      <vt:lpstr>JetBrains Mono</vt:lpstr>
      <vt:lpstr>Jura</vt:lpstr>
      <vt:lpstr>Office Theme</vt:lpstr>
      <vt:lpstr>SavonVTI</vt:lpstr>
      <vt:lpstr>Аргументы функции</vt:lpstr>
      <vt:lpstr>Формы сопоставления аргументов функции</vt:lpstr>
      <vt:lpstr>аргументы</vt:lpstr>
      <vt:lpstr>Функциональное программирование I: Рекурсия</vt:lpstr>
      <vt:lpstr>Сумма цифр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Аргументы функции</dc:title>
  <dc:creator>Mikita Tsiarentsyeu</dc:creator>
  <cp:lastModifiedBy>Mikita Tsiarentsyeu</cp:lastModifiedBy>
  <cp:revision>1</cp:revision>
  <dcterms:created xsi:type="dcterms:W3CDTF">2022-06-09T13:47:58Z</dcterms:created>
  <dcterms:modified xsi:type="dcterms:W3CDTF">2022-06-09T13:48:30Z</dcterms:modified>
</cp:coreProperties>
</file>