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5" r:id="rId3"/>
    <p:sldId id="356" r:id="rId4"/>
    <p:sldId id="357" r:id="rId5"/>
    <p:sldId id="358" r:id="rId6"/>
    <p:sldId id="359" r:id="rId7"/>
    <p:sldId id="360" r:id="rId8"/>
    <p:sldId id="6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Модули" id="{264470B4-D926-41F1-9D40-7C82E1B50C26}">
          <p14:sldIdLst>
            <p14:sldId id="355"/>
            <p14:sldId id="356"/>
            <p14:sldId id="357"/>
            <p14:sldId id="358"/>
            <p14:sldId id="359"/>
            <p14:sldId id="360"/>
            <p14:sldId id="646"/>
          </p14:sldIdLst>
        </p14:section>
        <p14:section name="Default Section" id="{CFF67B30-ACE3-46A5-B5F6-2A6C3856677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повторное использование кода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разделение на пространства имён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единой точки доступа к функциональности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Поиск файла модуля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Компиляция (при необходимости)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Выполнение кода модуля, для создания его объектов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Директория 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Директории </a:t>
          </a:r>
          <a:r>
            <a:rPr lang="en-US" dirty="0">
              <a:latin typeface="Jura" pitchFamily="2" charset="0"/>
              <a:ea typeface="Jura" pitchFamily="2" charset="0"/>
            </a:rPr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Директории стандартных библиотек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Содержимое любых файлов </a:t>
          </a:r>
          <a:r>
            <a:rPr lang="en-US" dirty="0">
              <a:latin typeface="Jura" pitchFamily="2" charset="0"/>
              <a:ea typeface="Jura" pitchFamily="2" charset="0"/>
            </a:rPr>
            <a:t>.</a:t>
          </a:r>
          <a:r>
            <a:rPr lang="en-US" dirty="0" err="1">
              <a:latin typeface="Jura" pitchFamily="2" charset="0"/>
              <a:ea typeface="Jura" pitchFamily="2" charset="0"/>
            </a:rPr>
            <a:t>pth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Директория </a:t>
          </a:r>
          <a:r>
            <a:rPr lang="en-US" dirty="0">
              <a:latin typeface="Jura" pitchFamily="2" charset="0"/>
              <a:ea typeface="Jura" pitchFamily="2" charset="0"/>
            </a:rPr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539175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повторное использование кода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605142"/>
        <a:ext cx="6726066" cy="1219415"/>
      </dsp:txXfrm>
    </dsp:sp>
    <dsp:sp modelId="{C4DFB42E-1654-44E0-9740-0ED7624BD8F6}">
      <dsp:nvSpPr>
        <dsp:cNvPr id="0" name=""/>
        <dsp:cNvSpPr/>
      </dsp:nvSpPr>
      <dsp:spPr>
        <a:xfrm>
          <a:off x="0" y="1991325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разделение на пространства имён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2057292"/>
        <a:ext cx="6726066" cy="1219415"/>
      </dsp:txXfrm>
    </dsp:sp>
    <dsp:sp modelId="{B0673193-A57B-4480-A2F7-C992D5661E7B}">
      <dsp:nvSpPr>
        <dsp:cNvPr id="0" name=""/>
        <dsp:cNvSpPr/>
      </dsp:nvSpPr>
      <dsp:spPr>
        <a:xfrm>
          <a:off x="0" y="3443474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создание единой точки доступа к функциональности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3509441"/>
        <a:ext cx="6726066" cy="1219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1737" y="1552652"/>
          <a:ext cx="2658503" cy="87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Поиск файла модуля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181737" y="1552652"/>
        <a:ext cx="2658503" cy="876097"/>
      </dsp:txXfrm>
    </dsp:sp>
    <dsp:sp modelId="{D455E159-1F0D-4661-9400-0CA1C2120FF6}">
      <dsp:nvSpPr>
        <dsp:cNvPr id="0" name=""/>
        <dsp:cNvSpPr/>
      </dsp:nvSpPr>
      <dsp:spPr>
        <a:xfrm>
          <a:off x="178716" y="128619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26746" y="990137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682019" y="1049349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978079" y="723683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362958" y="60525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836655" y="812501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132716" y="960531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547201" y="128619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724837" y="1611865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185322" y="990137"/>
          <a:ext cx="543784" cy="5437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30685" y="211516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08322" y="2381622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52413" y="2618471"/>
          <a:ext cx="483364" cy="48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274140" y="3003350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392564" y="2618471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688625" y="3032956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1955079" y="2559259"/>
          <a:ext cx="483364" cy="48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606413" y="2440834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2938726" y="1048857"/>
          <a:ext cx="975955" cy="1863206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3914681" y="1049762"/>
          <a:ext cx="2661697" cy="186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Компиляция (при необходимости)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3914681" y="1049762"/>
        <a:ext cx="2661697" cy="1863188"/>
      </dsp:txXfrm>
    </dsp:sp>
    <dsp:sp modelId="{D22EFF33-D8FD-4C76-867C-88AA24D39C6E}">
      <dsp:nvSpPr>
        <dsp:cNvPr id="0" name=""/>
        <dsp:cNvSpPr/>
      </dsp:nvSpPr>
      <dsp:spPr>
        <a:xfrm>
          <a:off x="6576379" y="1048857"/>
          <a:ext cx="975955" cy="1863206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7658803" y="894878"/>
          <a:ext cx="2262443" cy="22624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Выполнение кода модуля, для создания его объектов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7990130" y="1226205"/>
        <a:ext cx="1599789" cy="1599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4A91E30C-14E2-4555-8404-176EBF31E2C1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Директория программы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AB70EAFE-7607-4257-B9F8-E56D29C78C51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895457C4-9B35-47FB-91A7-52D74F0ED72A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Директории </a:t>
          </a:r>
          <a:r>
            <a:rPr lang="en-US" sz="2500" kern="1200" dirty="0">
              <a:latin typeface="Jura" pitchFamily="2" charset="0"/>
              <a:ea typeface="Jura" pitchFamily="2" charset="0"/>
            </a:rPr>
            <a:t>PYTHONPATH</a:t>
          </a:r>
        </a:p>
      </dsp:txBody>
      <dsp:txXfrm>
        <a:off x="3700105" y="3095"/>
        <a:ext cx="2357437" cy="1414462"/>
      </dsp:txXfrm>
    </dsp:sp>
    <dsp:sp modelId="{687BA2D6-08F2-4A4C-ACB4-7D93FB7A906B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BFB5360-ACEE-4BE4-B9C3-F2B32DF590D8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Директории стандартных библиотек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DE37DE27-A45D-4B3F-8BAE-BB644ECDAD60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86180929-3751-4465-A92D-6E4B928A92A4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Содержимое любых файлов </a:t>
          </a:r>
          <a:r>
            <a:rPr lang="en-US" sz="2500" kern="1200" dirty="0">
              <a:latin typeface="Jura" pitchFamily="2" charset="0"/>
              <a:ea typeface="Jura" pitchFamily="2" charset="0"/>
            </a:rPr>
            <a:t>.</a:t>
          </a:r>
          <a:r>
            <a:rPr lang="en-US" sz="2500" kern="1200" dirty="0" err="1">
              <a:latin typeface="Jura" pitchFamily="2" charset="0"/>
              <a:ea typeface="Jura" pitchFamily="2" charset="0"/>
            </a:rPr>
            <a:t>pth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BBF5DD4C-A79B-4BEB-8680-54C653515943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Директория </a:t>
          </a:r>
          <a:r>
            <a:rPr lang="en-US" sz="2500" kern="1200" dirty="0">
              <a:latin typeface="Jura" pitchFamily="2" charset="0"/>
              <a:ea typeface="Jura" pitchFamily="2" charset="0"/>
            </a:rPr>
            <a:t>Lib\site-packages</a:t>
          </a:r>
        </a:p>
      </dsp:txBody>
      <dsp:txXfrm>
        <a:off x="800457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9656-76AB-C2AD-161B-EB5000CE3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FECEA-E1CA-9632-1A67-35126A9EA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EDF48-B5C0-D3BA-E81A-C6FE1431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D05-F8E1-4B2E-AE11-2C5DC37BEB8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F6B6-5AFE-171B-6803-01C76981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0784-EC9C-C49C-0E17-E48D8514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EF9F-892E-4D4F-B998-29C37501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C788-42D9-D45C-6139-1A69BFEF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D809C-EAA8-FD5B-1171-5025B9ED9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C0492-4CA0-6237-C201-97203C3F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D05-F8E1-4B2E-AE11-2C5DC37BEB8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FE9A7-A9D5-3490-8314-0D07631F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1E015-F525-7091-83FA-04D86A1C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EF9F-892E-4D4F-B998-29C37501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7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2B394-B65E-9E86-1188-E14EA8376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9E501-0A43-57DF-8A1E-44F279126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7EC12-3DBF-3CC9-C6EE-1664FADB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D05-F8E1-4B2E-AE11-2C5DC37BEB8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7282-9341-88AD-E65A-E0D97E62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61A3D-6F68-B32E-3978-05820CE8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EF9F-892E-4D4F-B998-29C37501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52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94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7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1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5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59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86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7CB2-47A1-5B71-76CB-CBCFD7A3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2EE6-DEAB-A081-5476-B0F9E4D6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CA58C-970C-3C4B-913F-D956A163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D05-F8E1-4B2E-AE11-2C5DC37BEB8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B8C5-0719-8E42-822B-A1A0A722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5D2C-E9F7-3283-24EC-716CF05C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EF9F-892E-4D4F-B998-29C37501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53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15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1B03-20ED-BFB9-592F-0A55A36D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F58D8-8916-7CD3-3A0A-6D74D3114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C6E3-4BDF-0AFB-0C64-EB0E83EB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D05-F8E1-4B2E-AE11-2C5DC37BEB8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C155-DC28-99AC-0407-D831B00D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97ECD-381D-5A60-84E0-CE521158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EF9F-892E-4D4F-B998-29C37501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DBFF-CC1B-D93E-994D-D115186C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AD8D-6EA0-8914-178D-3BCDDC166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9CC8B-35CE-D7F3-0185-E12CB2787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613DF-A15A-9660-FB23-8BE4476A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D05-F8E1-4B2E-AE11-2C5DC37BEB8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D97ED-AC7F-30DD-53C3-9FFE3CF4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C0865-9EE4-D3C2-0138-DE337686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EF9F-892E-4D4F-B998-29C37501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A69F-0802-BE06-FF96-167DC011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7E7C4-9600-78C2-6E3C-3211A2DB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8B10B-F8A9-02AA-731A-05BE53702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90603-0582-C155-5A3B-B7166494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39AF8-6A25-2935-0BAD-B05C9ED46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E3670-B284-2B37-31F0-67684A66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D05-F8E1-4B2E-AE11-2C5DC37BEB8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AA669-7C32-517E-BE1B-6859C8E1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633B6-1012-17FD-F294-4CA69C45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EF9F-892E-4D4F-B998-29C37501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CC0A-9479-4DF2-5E64-C0C6B34D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2355C-24AB-E90C-35CF-FD59E718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D05-F8E1-4B2E-AE11-2C5DC37BEB8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93F73-4D38-5755-9AB2-4C2357B1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53B7A-0F71-FA0B-6387-9A16D0A2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EF9F-892E-4D4F-B998-29C37501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73632-7081-010C-7C07-69B39A05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D05-F8E1-4B2E-AE11-2C5DC37BEB8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CB367-D864-4CE6-6D3D-277FBE53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126EC-FAB5-E391-4F22-48B59972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EF9F-892E-4D4F-B998-29C37501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D1D8-F130-1501-B905-4BC078E9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9A3C-A995-EA1B-8767-FB15B838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3EEAA-C199-D605-7F54-AD6A72C8F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13252-93F6-5D5A-B195-3525BEE0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D05-F8E1-4B2E-AE11-2C5DC37BEB8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39621-D797-7B55-6A7E-984EF37F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7F2F9-4389-E1AE-E29D-9207338F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EF9F-892E-4D4F-B998-29C37501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CE0C-9C07-D3F9-C1F8-E8F81200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6237B-2FCF-EE74-E115-1A152FA82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26833-253C-5556-E5E7-7EBC7A1ED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12B0D-8890-12F0-7D6B-7339C6B1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D05-F8E1-4B2E-AE11-2C5DC37BEB8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83383-BC0E-5AB0-C0AE-DBB5F6A6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8CB96-D789-8ED3-8CED-005E54C6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EF9F-892E-4D4F-B998-29C37501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A5E08-238A-A7AF-E76C-4949893B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3F3E-01DE-BB8F-EB42-1DB3CEBD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92CA-53F3-8FCA-7B79-99F1EF1F8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DD05-F8E1-4B2E-AE11-2C5DC37BEB8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4CD2D-D51F-1FD8-3242-FAA5302D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570A4-E199-F716-9E21-96BBE9D19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EF9F-892E-4D4F-B998-29C37501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9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модули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3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4616D3-D8B6-418C-BC01-637B2EFF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E7C89B-5733-46BE-9B4E-FFAF8E9D6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18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1800" dirty="0"/>
              <a:t>.</a:t>
            </a:r>
            <a:r>
              <a:rPr lang="en-US" sz="1800" dirty="0" err="1"/>
              <a:t>py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08509F-58DC-4EFB-8161-92F852FE74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87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4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всего модуля в переменную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np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модуля в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переменную np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объекта из модуля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переменную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объекта из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модуля в переменную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*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копий всех глобальных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объектов из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endParaRPr lang="ru-RU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/>
              <a:t>Модуль можно подключать в любом месте программы, но лучше собирать все инструкции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lang="en-US" sz="1800" dirty="0"/>
              <a:t> </a:t>
            </a:r>
            <a:r>
              <a:rPr lang="ru-RU" sz="1800" dirty="0"/>
              <a:t>в начале файла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56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38329-7A18-465B-B0DF-413D7D1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90237C-F2DE-4170-A15A-C5F4A51668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A08C49-85E4-4A5B-B84A-BD27E490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модуля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A20E1-744A-4BAC-BE5F-5F56C0842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Обычно всё заканчивается либо на первом, либо на третьем шаге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FD15BA-8583-4926-838F-6DB2E6A01C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48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Модуль расчёта времени выполнения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6003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Трёхслойная телефонная книга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9162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модули</vt:lpstr>
      <vt:lpstr>Модуль</vt:lpstr>
      <vt:lpstr>Синтаксис </vt:lpstr>
      <vt:lpstr>Импорт</vt:lpstr>
      <vt:lpstr>Поиск модуля</vt:lpstr>
      <vt:lpstr>Модуль расчёта времени выполнения</vt:lpstr>
      <vt:lpstr>Трёхслойная телефонная книга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</dc:title>
  <dc:creator>Mikita Tsiarentsyeu</dc:creator>
  <cp:lastModifiedBy>Mikita Tsiarentsyeu</cp:lastModifiedBy>
  <cp:revision>1</cp:revision>
  <dcterms:created xsi:type="dcterms:W3CDTF">2022-06-17T05:31:01Z</dcterms:created>
  <dcterms:modified xsi:type="dcterms:W3CDTF">2022-06-17T05:31:24Z</dcterms:modified>
</cp:coreProperties>
</file>