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0" r:id="rId3"/>
    <p:sldId id="341" r:id="rId4"/>
    <p:sldId id="342" r:id="rId5"/>
    <p:sldId id="344" r:id="rId6"/>
    <p:sldId id="642" r:id="rId7"/>
    <p:sldId id="644" r:id="rId8"/>
    <p:sldId id="6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2ED80A5B-4301-4D52-9779-B554EF6434DB}" type="pres">
      <dgm:prSet presAssocID="{981DFF36-000A-44AD-AA95-EA47278E558C}" presName="vert0" presStyleCnt="0">
        <dgm:presLayoutVars>
          <dgm:dir/>
          <dgm:animOne val="branch"/>
          <dgm:animLvl val="lvl"/>
        </dgm:presLayoutVars>
      </dgm:prSet>
      <dgm:spPr/>
    </dgm:pt>
    <dgm:pt modelId="{7F359EA5-2066-4642-9C26-8243F6C2C5FC}" type="pres">
      <dgm:prSet presAssocID="{F51E4CF1-7F73-48CE-9E72-5651F02F1222}" presName="thickLine" presStyleLbl="alignNode1" presStyleIdx="0" presStyleCnt="3"/>
      <dgm:spPr/>
    </dgm:pt>
    <dgm:pt modelId="{D537B306-6D7E-4050-9160-B5984634EE1D}" type="pres">
      <dgm:prSet presAssocID="{F51E4CF1-7F73-48CE-9E72-5651F02F1222}" presName="horz1" presStyleCnt="0"/>
      <dgm:spPr/>
    </dgm:pt>
    <dgm:pt modelId="{756C158B-3903-479F-9AEA-280D9FEC2108}" type="pres">
      <dgm:prSet presAssocID="{F51E4CF1-7F73-48CE-9E72-5651F02F1222}" presName="tx1" presStyleLbl="revTx" presStyleIdx="0" presStyleCnt="3"/>
      <dgm:spPr/>
    </dgm:pt>
    <dgm:pt modelId="{DEA629B4-4A0D-44FF-8BF6-B7D38A9897C3}" type="pres">
      <dgm:prSet presAssocID="{F51E4CF1-7F73-48CE-9E72-5651F02F1222}" presName="vert1" presStyleCnt="0"/>
      <dgm:spPr/>
    </dgm:pt>
    <dgm:pt modelId="{1FF9ECB9-A189-4CF9-92F0-8EC350D572D2}" type="pres">
      <dgm:prSet presAssocID="{D6088E6B-B7C6-49BE-8523-FB668268018E}" presName="thickLine" presStyleLbl="alignNode1" presStyleIdx="1" presStyleCnt="3"/>
      <dgm:spPr/>
    </dgm:pt>
    <dgm:pt modelId="{1D60324C-0601-409F-B293-08E68A0EE48F}" type="pres">
      <dgm:prSet presAssocID="{D6088E6B-B7C6-49BE-8523-FB668268018E}" presName="horz1" presStyleCnt="0"/>
      <dgm:spPr/>
    </dgm:pt>
    <dgm:pt modelId="{FC590921-F9F0-40C8-99C5-3DC04FD66CD8}" type="pres">
      <dgm:prSet presAssocID="{D6088E6B-B7C6-49BE-8523-FB668268018E}" presName="tx1" presStyleLbl="revTx" presStyleIdx="1" presStyleCnt="3"/>
      <dgm:spPr/>
    </dgm:pt>
    <dgm:pt modelId="{44620C6E-DB02-4484-AAD5-288BD17663BC}" type="pres">
      <dgm:prSet presAssocID="{D6088E6B-B7C6-49BE-8523-FB668268018E}" presName="vert1" presStyleCnt="0"/>
      <dgm:spPr/>
    </dgm:pt>
    <dgm:pt modelId="{3593D015-08E0-48BF-AFE5-465E280D0237}" type="pres">
      <dgm:prSet presAssocID="{09DC49EC-B025-4619-8379-55098A8D50D9}" presName="thickLine" presStyleLbl="alignNode1" presStyleIdx="2" presStyleCnt="3"/>
      <dgm:spPr/>
    </dgm:pt>
    <dgm:pt modelId="{5C555916-7FDE-4401-8C3F-D2F5138B8526}" type="pres">
      <dgm:prSet presAssocID="{09DC49EC-B025-4619-8379-55098A8D50D9}" presName="horz1" presStyleCnt="0"/>
      <dgm:spPr/>
    </dgm:pt>
    <dgm:pt modelId="{F47152BF-DC26-438B-A79C-6434FD2D349F}" type="pres">
      <dgm:prSet presAssocID="{09DC49EC-B025-4619-8379-55098A8D50D9}" presName="tx1" presStyleLbl="revTx" presStyleIdx="2" presStyleCnt="3"/>
      <dgm:spPr/>
    </dgm:pt>
    <dgm:pt modelId="{E3269B87-AC07-416D-ABC6-A5C556FE87AC}" type="pres">
      <dgm:prSet presAssocID="{09DC49EC-B025-4619-8379-55098A8D50D9}" presName="vert1" presStyleCnt="0"/>
      <dgm:spPr/>
    </dgm:pt>
  </dgm:ptLst>
  <dgm:cxnLst>
    <dgm:cxn modelId="{A96A6F0E-8672-4DEF-B025-2C552A9FCBC3}" type="presOf" srcId="{D6088E6B-B7C6-49BE-8523-FB668268018E}" destId="{FC590921-F9F0-40C8-99C5-3DC04FD66CD8}" srcOrd="0" destOrd="0" presId="urn:microsoft.com/office/officeart/2008/layout/LinedList"/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118ADB56-FF72-4FB5-B1B9-B7354D750CF5}" type="presOf" srcId="{981DFF36-000A-44AD-AA95-EA47278E558C}" destId="{2ED80A5B-4301-4D52-9779-B554EF6434DB}" srcOrd="0" destOrd="0" presId="urn:microsoft.com/office/officeart/2008/layout/LinedList"/>
    <dgm:cxn modelId="{BD6A6985-52F6-41F1-8567-8D2FF03C4857}" type="presOf" srcId="{F51E4CF1-7F73-48CE-9E72-5651F02F1222}" destId="{756C158B-3903-479F-9AEA-280D9FEC2108}" srcOrd="0" destOrd="0" presId="urn:microsoft.com/office/officeart/2008/layout/LinedList"/>
    <dgm:cxn modelId="{288C9E8A-10A6-4618-A953-F66D5C4FAD1A}" type="presOf" srcId="{09DC49EC-B025-4619-8379-55098A8D50D9}" destId="{F47152BF-DC26-438B-A79C-6434FD2D349F}" srcOrd="0" destOrd="0" presId="urn:microsoft.com/office/officeart/2008/layout/LinedList"/>
    <dgm:cxn modelId="{C4E05007-C58F-4A86-AFD3-F2C5444BBBFB}" type="presParOf" srcId="{2ED80A5B-4301-4D52-9779-B554EF6434DB}" destId="{7F359EA5-2066-4642-9C26-8243F6C2C5FC}" srcOrd="0" destOrd="0" presId="urn:microsoft.com/office/officeart/2008/layout/LinedList"/>
    <dgm:cxn modelId="{DDBD3735-D06B-4FA1-A382-5086B1E4C4DD}" type="presParOf" srcId="{2ED80A5B-4301-4D52-9779-B554EF6434DB}" destId="{D537B306-6D7E-4050-9160-B5984634EE1D}" srcOrd="1" destOrd="0" presId="urn:microsoft.com/office/officeart/2008/layout/LinedList"/>
    <dgm:cxn modelId="{CEFC6551-DC8B-455B-8C86-E437448AC4B2}" type="presParOf" srcId="{D537B306-6D7E-4050-9160-B5984634EE1D}" destId="{756C158B-3903-479F-9AEA-280D9FEC2108}" srcOrd="0" destOrd="0" presId="urn:microsoft.com/office/officeart/2008/layout/LinedList"/>
    <dgm:cxn modelId="{9F666718-6E1F-4DC9-BC4D-45DA5FBA94C3}" type="presParOf" srcId="{D537B306-6D7E-4050-9160-B5984634EE1D}" destId="{DEA629B4-4A0D-44FF-8BF6-B7D38A9897C3}" srcOrd="1" destOrd="0" presId="urn:microsoft.com/office/officeart/2008/layout/LinedList"/>
    <dgm:cxn modelId="{57AF3363-75A3-4EBC-9A89-E11981E6BF3C}" type="presParOf" srcId="{2ED80A5B-4301-4D52-9779-B554EF6434DB}" destId="{1FF9ECB9-A189-4CF9-92F0-8EC350D572D2}" srcOrd="2" destOrd="0" presId="urn:microsoft.com/office/officeart/2008/layout/LinedList"/>
    <dgm:cxn modelId="{1CB24D39-D3D8-4A7B-931F-362A91DC47F8}" type="presParOf" srcId="{2ED80A5B-4301-4D52-9779-B554EF6434DB}" destId="{1D60324C-0601-409F-B293-08E68A0EE48F}" srcOrd="3" destOrd="0" presId="urn:microsoft.com/office/officeart/2008/layout/LinedList"/>
    <dgm:cxn modelId="{2A2C6B3A-133F-4875-A9D9-6CFCA6123312}" type="presParOf" srcId="{1D60324C-0601-409F-B293-08E68A0EE48F}" destId="{FC590921-F9F0-40C8-99C5-3DC04FD66CD8}" srcOrd="0" destOrd="0" presId="urn:microsoft.com/office/officeart/2008/layout/LinedList"/>
    <dgm:cxn modelId="{C4EA23D6-5B10-473A-A2A7-91C230611BD4}" type="presParOf" srcId="{1D60324C-0601-409F-B293-08E68A0EE48F}" destId="{44620C6E-DB02-4484-AAD5-288BD17663BC}" srcOrd="1" destOrd="0" presId="urn:microsoft.com/office/officeart/2008/layout/LinedList"/>
    <dgm:cxn modelId="{DC593554-0667-4CEB-8BCE-61E446FC64A1}" type="presParOf" srcId="{2ED80A5B-4301-4D52-9779-B554EF6434DB}" destId="{3593D015-08E0-48BF-AFE5-465E280D0237}" srcOrd="4" destOrd="0" presId="urn:microsoft.com/office/officeart/2008/layout/LinedList"/>
    <dgm:cxn modelId="{9C7ABBEC-F3DB-4777-853F-570A84A1D8CE}" type="presParOf" srcId="{2ED80A5B-4301-4D52-9779-B554EF6434DB}" destId="{5C555916-7FDE-4401-8C3F-D2F5138B8526}" srcOrd="5" destOrd="0" presId="urn:microsoft.com/office/officeart/2008/layout/LinedList"/>
    <dgm:cxn modelId="{90C5C8BD-394D-48C7-8FFC-B5F668CEA444}" type="presParOf" srcId="{5C555916-7FDE-4401-8C3F-D2F5138B8526}" destId="{F47152BF-DC26-438B-A79C-6434FD2D349F}" srcOrd="0" destOrd="0" presId="urn:microsoft.com/office/officeart/2008/layout/LinedList"/>
    <dgm:cxn modelId="{A7C23237-295A-4D68-841E-0861BFFD4B94}" type="presParOf" srcId="{5C555916-7FDE-4401-8C3F-D2F5138B8526}" destId="{E3269B87-AC07-416D-ABC6-A5C556FE8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9EA5-2066-4642-9C26-8243F6C2C5FC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158B-3903-479F-9AEA-280D9FEC2108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sp:txBody>
      <dsp:txXfrm>
        <a:off x="0" y="1879"/>
        <a:ext cx="10058399" cy="1281954"/>
      </dsp:txXfrm>
    </dsp:sp>
    <dsp:sp modelId="{1FF9ECB9-A189-4CF9-92F0-8EC350D572D2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0921-F9F0-40C8-99C5-3DC04FD66CD8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283834"/>
        <a:ext cx="10058399" cy="1281954"/>
      </dsp:txXfrm>
    </dsp:sp>
    <dsp:sp modelId="{3593D015-08E0-48BF-AFE5-465E280D0237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52BF-DC26-438B-A79C-6434FD2D349F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565789"/>
        <a:ext cx="10058399" cy="128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40A5-D4C5-7B69-6A68-3DF093F3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3C186-A696-E76C-2115-8C3D1BA8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64F3-C6CB-4AF5-AFBA-B1A86FAE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2DFE-B155-8AA4-ED86-2BD88A8D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B6B2-B7DB-3D56-AF73-9C85FC0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8915-F403-5BFD-CE12-4221B6A6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EBA52-53F9-189F-14B2-EFFF1584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F270-7E65-99DC-0BD8-AD2F4428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5CAC-C50F-8D52-C858-8F3FB3B0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0955-EA79-87BB-BE8C-9947340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EC7FE-1912-8E94-14E4-1ABE6E08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D722-4D74-6348-E242-3FEB7471E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4B59-C78E-AC49-2713-A825D20C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16C1-2CA0-AF48-F942-59AF2623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326B-75B7-D382-8067-9738BA60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1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8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1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1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6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9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36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5DB2-105C-2B02-4BB1-C0DA98CD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F090-0B16-F2F5-884A-F79C7B1B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00EE-D1CA-BB6E-EA66-9C07BA1B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9D1F-3703-2A3A-9752-292F3674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9E96-8EA3-CFFB-9FB5-1F0840D1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59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D603-82C7-53C3-0149-37F20D7C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2922-C19D-BD30-230B-E2B2CD41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7D84-927F-4C6C-ED90-C209DA99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7F7C-1C63-C3FF-C279-306044B3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7EEFC-7E40-C724-FA9F-82B27C6D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56F3-0017-BF92-C5FD-A59BC1C4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0F72-6299-11B7-9CE5-8F97591F9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4F2AD-E422-A2DD-DF60-1D43F8E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5C4D-AF1E-79BC-E468-401FD04B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5F327-BC7C-8290-A15E-476EC999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0311F-84B3-7843-A0A0-DC05D7B2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1A6F-7A27-4719-EA93-EE38B87A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35B54-E253-222E-C639-76B4AFAD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7F5D-F94C-99CC-0308-461DF626D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447DD-66C3-6D7F-F00C-643FD8266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DC341-36F8-42B7-8B8D-4AF268B31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A31AA-7AA3-08B0-D99C-B3F3288F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F1087-4834-CF3A-B96A-CD8ECA76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A5512-4BF7-7562-E320-551F3173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35EC-AE88-A9C7-107F-DA4270DD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A1694-F02A-B92D-11B6-81D37DA9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7336A-1BD8-EC14-34AB-157E2EF8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26E7-F23B-11B0-7995-31BCE384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0D6FA-889C-DFB1-D67B-8D5D071E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01DA0-E336-7020-411E-D1BB62A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CB957-E250-5460-5D6C-69C26C40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05C5-94A2-5146-0CA2-B93CDE95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9725-4D34-5946-1F64-1CF10554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62E2-9417-5714-D139-2F098173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40E69-0EDE-D634-88C0-CF952056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F33E-E254-E6A7-8985-5C4D9A7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6FEED-ADE2-3F8F-5516-483C31DE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BBB2-D1C8-F0E9-561C-E55DEC0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0F134-2010-D8B8-A502-E0018D057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2B5AF-ECC2-ED12-D32A-16C32F44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55E91-185E-B2A3-5DC4-352228CE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0784-B792-2B00-2364-368B88CC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2FE7-7882-4D99-94EA-F2D9F90F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2C89-FD82-58C9-6872-862D9F4B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854A6-1CC1-F72E-052F-076F0505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8DC2-D4C3-677A-F153-78F9C3670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763E-F6F6-4281-ABB8-7145192FABDD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61D7-A0E3-434D-FD24-3FDB22DE9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BD36-5E32-9AC9-E427-8E801B3D7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ACDE-A97F-4695-A3DA-DEC5CB0A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593D6-2A93-4D14-AF20-EB06138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>
                <a:cs typeface="JetBrains Mono" panose="02000009000000000000" pitchFamily="49" charset="0"/>
              </a:rPr>
              <a:t>scope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94A22-5078-4677-8098-C535F1E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5187F9-AB35-4D4C-A015-8772BC2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 = 116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#глобальный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x = 303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#локальный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action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 x ** n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action</a:t>
            </a: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f =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(2)</a:t>
            </a: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42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cs typeface="JetBrains Mono" panose="02000009000000000000" pitchFamily="49" charset="0"/>
              </a:rPr>
              <a:t>замыкания</a:t>
            </a:r>
            <a:endParaRPr lang="en-US" sz="53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counter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20949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Pizza factory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6198357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замыкания</vt:lpstr>
      <vt:lpstr>counter</vt:lpstr>
      <vt:lpstr>Pizza factory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Область видимости (scope)</dc:title>
  <dc:creator>Mikita Tsiarentsyeu</dc:creator>
  <cp:lastModifiedBy>Mikita Tsiarentsyeu</cp:lastModifiedBy>
  <cp:revision>1</cp:revision>
  <dcterms:created xsi:type="dcterms:W3CDTF">2022-06-07T13:49:57Z</dcterms:created>
  <dcterms:modified xsi:type="dcterms:W3CDTF">2022-06-07T13:50:29Z</dcterms:modified>
</cp:coreProperties>
</file>