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8" r:id="rId3"/>
    <p:sldId id="299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pyramid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42B705F9-9ABB-47B2-8BB1-A8387ED4F2FD}" type="pres">
      <dgm:prSet presAssocID="{B7623AE9-2E16-4569-8880-EACCBDB4D8E0}" presName="compositeShape" presStyleCnt="0">
        <dgm:presLayoutVars>
          <dgm:dir/>
          <dgm:resizeHandles/>
        </dgm:presLayoutVars>
      </dgm:prSet>
      <dgm:spPr/>
    </dgm:pt>
    <dgm:pt modelId="{F3D3AC1C-EC78-4BC8-8FB4-950B7FFD6719}" type="pres">
      <dgm:prSet presAssocID="{B7623AE9-2E16-4569-8880-EACCBDB4D8E0}" presName="pyramid" presStyleLbl="node1" presStyleIdx="0" presStyleCnt="1"/>
      <dgm:spPr/>
    </dgm:pt>
    <dgm:pt modelId="{6D1B239A-C5B3-4140-8E09-40821AF359B9}" type="pres">
      <dgm:prSet presAssocID="{B7623AE9-2E16-4569-8880-EACCBDB4D8E0}" presName="theList" presStyleCnt="0"/>
      <dgm:spPr/>
    </dgm:pt>
    <dgm:pt modelId="{2D0C62D9-367A-432A-890F-7BEF027FC2FB}" type="pres">
      <dgm:prSet presAssocID="{D367357B-F405-4C78-AA0E-FEE935E19A91}" presName="aNode" presStyleLbl="fgAcc1" presStyleIdx="0" presStyleCnt="3">
        <dgm:presLayoutVars>
          <dgm:bulletEnabled val="1"/>
        </dgm:presLayoutVars>
      </dgm:prSet>
      <dgm:spPr/>
    </dgm:pt>
    <dgm:pt modelId="{56904E92-DEEA-4014-8D78-0F228389C903}" type="pres">
      <dgm:prSet presAssocID="{D367357B-F405-4C78-AA0E-FEE935E19A91}" presName="aSpace" presStyleCnt="0"/>
      <dgm:spPr/>
    </dgm:pt>
    <dgm:pt modelId="{573EF314-DC18-4C77-9CB0-6A589C9BE428}" type="pres">
      <dgm:prSet presAssocID="{5F10AE9E-950C-456F-8016-8DBE3D19E196}" presName="aNode" presStyleLbl="fgAcc1" presStyleIdx="1" presStyleCnt="3">
        <dgm:presLayoutVars>
          <dgm:bulletEnabled val="1"/>
        </dgm:presLayoutVars>
      </dgm:prSet>
      <dgm:spPr/>
    </dgm:pt>
    <dgm:pt modelId="{DE458B07-0C7F-439A-9A9C-BDC315D61946}" type="pres">
      <dgm:prSet presAssocID="{5F10AE9E-950C-456F-8016-8DBE3D19E196}" presName="aSpace" presStyleCnt="0"/>
      <dgm:spPr/>
    </dgm:pt>
    <dgm:pt modelId="{3655CA42-AE56-4B5D-ACBC-CF3F4C4A26E3}" type="pres">
      <dgm:prSet presAssocID="{3F8F5B35-AB2F-4FD4-8792-4FFEDFD2A0AB}" presName="aNode" presStyleLbl="fgAcc1" presStyleIdx="2" presStyleCnt="3">
        <dgm:presLayoutVars>
          <dgm:bulletEnabled val="1"/>
        </dgm:presLayoutVars>
      </dgm:prSet>
      <dgm:spPr/>
    </dgm:pt>
    <dgm:pt modelId="{A62BF1BC-2165-4EFA-BD73-ED6AB5DCE1B2}" type="pres">
      <dgm:prSet presAssocID="{3F8F5B35-AB2F-4FD4-8792-4FFEDFD2A0AB}" presName="aSpace" presStyleCnt="0"/>
      <dgm:spPr/>
    </dgm:pt>
  </dgm:ptLst>
  <dgm:cxnLst>
    <dgm:cxn modelId="{7381B404-CD3F-4708-B728-A32660535BF6}" type="presOf" srcId="{D367357B-F405-4C78-AA0E-FEE935E19A91}" destId="{2D0C62D9-367A-432A-890F-7BEF027FC2FB}" srcOrd="0" destOrd="0" presId="urn:microsoft.com/office/officeart/2005/8/layout/pyramid2"/>
    <dgm:cxn modelId="{7880590A-25FD-4190-BA4A-7ED83DAE3395}" type="presOf" srcId="{3F8F5B35-AB2F-4FD4-8792-4FFEDFD2A0AB}" destId="{3655CA42-AE56-4B5D-ACBC-CF3F4C4A26E3}" srcOrd="0" destOrd="0" presId="urn:microsoft.com/office/officeart/2005/8/layout/pyramid2"/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099CB72-9C1F-49BB-8756-72E50C852F18}" type="presOf" srcId="{5F10AE9E-950C-456F-8016-8DBE3D19E196}" destId="{573EF314-DC18-4C77-9CB0-6A589C9BE428}" srcOrd="0" destOrd="0" presId="urn:microsoft.com/office/officeart/2005/8/layout/pyramid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59172DC2-8CDF-4E04-8659-F31ADA1D07E9}" type="presOf" srcId="{B7623AE9-2E16-4569-8880-EACCBDB4D8E0}" destId="{42B705F9-9ABB-47B2-8BB1-A8387ED4F2FD}" srcOrd="0" destOrd="0" presId="urn:microsoft.com/office/officeart/2005/8/layout/pyramid2"/>
    <dgm:cxn modelId="{5A53580C-3173-4AC8-856C-5F72936E1BE2}" type="presParOf" srcId="{42B705F9-9ABB-47B2-8BB1-A8387ED4F2FD}" destId="{F3D3AC1C-EC78-4BC8-8FB4-950B7FFD6719}" srcOrd="0" destOrd="0" presId="urn:microsoft.com/office/officeart/2005/8/layout/pyramid2"/>
    <dgm:cxn modelId="{098FC6F6-2D49-4011-A6B8-6D469D1C9A6A}" type="presParOf" srcId="{42B705F9-9ABB-47B2-8BB1-A8387ED4F2FD}" destId="{6D1B239A-C5B3-4140-8E09-40821AF359B9}" srcOrd="1" destOrd="0" presId="urn:microsoft.com/office/officeart/2005/8/layout/pyramid2"/>
    <dgm:cxn modelId="{E4489F69-5E96-4A1D-BA59-710F8CD6E893}" type="presParOf" srcId="{6D1B239A-C5B3-4140-8E09-40821AF359B9}" destId="{2D0C62D9-367A-432A-890F-7BEF027FC2FB}" srcOrd="0" destOrd="0" presId="urn:microsoft.com/office/officeart/2005/8/layout/pyramid2"/>
    <dgm:cxn modelId="{7217FB62-49FB-4EF3-B02B-2CDAA5177228}" type="presParOf" srcId="{6D1B239A-C5B3-4140-8E09-40821AF359B9}" destId="{56904E92-DEEA-4014-8D78-0F228389C903}" srcOrd="1" destOrd="0" presId="urn:microsoft.com/office/officeart/2005/8/layout/pyramid2"/>
    <dgm:cxn modelId="{55ACE6DA-5969-4502-9D72-2B53578ACE55}" type="presParOf" srcId="{6D1B239A-C5B3-4140-8E09-40821AF359B9}" destId="{573EF314-DC18-4C77-9CB0-6A589C9BE428}" srcOrd="2" destOrd="0" presId="urn:microsoft.com/office/officeart/2005/8/layout/pyramid2"/>
    <dgm:cxn modelId="{862B9B8E-E272-4767-8F22-87E3F6FB956C}" type="presParOf" srcId="{6D1B239A-C5B3-4140-8E09-40821AF359B9}" destId="{DE458B07-0C7F-439A-9A9C-BDC315D61946}" srcOrd="3" destOrd="0" presId="urn:microsoft.com/office/officeart/2005/8/layout/pyramid2"/>
    <dgm:cxn modelId="{F55B14F1-FB17-48DE-A698-D8A373C904B0}" type="presParOf" srcId="{6D1B239A-C5B3-4140-8E09-40821AF359B9}" destId="{3655CA42-AE56-4B5D-ACBC-CF3F4C4A26E3}" srcOrd="4" destOrd="0" presId="urn:microsoft.com/office/officeart/2005/8/layout/pyramid2"/>
    <dgm:cxn modelId="{CEB8A012-B88A-4095-8800-351AA3F1ECA6}" type="presParOf" srcId="{6D1B239A-C5B3-4140-8E09-40821AF359B9}" destId="{A62BF1BC-2165-4EFA-BD73-ED6AB5DCE1B2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8B9B5-8684-443A-A547-5B17B895BF8E}" type="doc">
      <dgm:prSet loTypeId="urn:microsoft.com/office/officeart/2005/8/layout/target1" loCatId="relationship" qsTypeId="urn:microsoft.com/office/officeart/2005/8/quickstyle/simple5" qsCatId="simple" csTypeId="urn:microsoft.com/office/officeart/2005/8/colors/colorful5" csCatId="colorful" phldr="1"/>
      <dgm:spPr/>
    </dgm:pt>
    <dgm:pt modelId="{5B9724A6-DC7D-4A3A-AF4F-65E40CB3AFED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B1A6E8D-184C-4B5F-ABFB-25D5A724318F}" type="parTrans" cxnId="{A59187DC-544D-4D3F-988E-717D04112208}">
      <dgm:prSet/>
      <dgm:spPr/>
      <dgm:t>
        <a:bodyPr/>
        <a:lstStyle/>
        <a:p>
          <a:endParaRPr lang="en-US"/>
        </a:p>
      </dgm:t>
    </dgm:pt>
    <dgm:pt modelId="{CCB8792E-AA7C-486F-BB7C-86E67BD8FF33}" type="sibTrans" cxnId="{A59187DC-544D-4D3F-988E-717D04112208}">
      <dgm:prSet/>
      <dgm:spPr/>
      <dgm:t>
        <a:bodyPr/>
        <a:lstStyle/>
        <a:p>
          <a:endParaRPr lang="en-US"/>
        </a:p>
      </dgm:t>
    </dgm:pt>
    <dgm:pt modelId="{F3142F54-BDD9-43CC-9179-395AF7F1D601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0D49722-EC4F-4384-A087-309E487D64C0}" type="parTrans" cxnId="{E7BE7A4A-D13B-47F7-9DB2-5F2D96B5C325}">
      <dgm:prSet/>
      <dgm:spPr/>
      <dgm:t>
        <a:bodyPr/>
        <a:lstStyle/>
        <a:p>
          <a:endParaRPr lang="en-US"/>
        </a:p>
      </dgm:t>
    </dgm:pt>
    <dgm:pt modelId="{5028D8CA-3C29-4F5C-8167-4311A65F7DF9}" type="sibTrans" cxnId="{E7BE7A4A-D13B-47F7-9DB2-5F2D96B5C325}">
      <dgm:prSet/>
      <dgm:spPr/>
      <dgm:t>
        <a:bodyPr/>
        <a:lstStyle/>
        <a:p>
          <a:endParaRPr lang="en-US"/>
        </a:p>
      </dgm:t>
    </dgm:pt>
    <dgm:pt modelId="{D202124C-564A-4A78-89B8-B8C30361B658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5E72239-FAC3-4668-9537-E94F06165829}" type="parTrans" cxnId="{3D577F88-DB53-4753-8387-6C30EAAE8367}">
      <dgm:prSet/>
      <dgm:spPr/>
      <dgm:t>
        <a:bodyPr/>
        <a:lstStyle/>
        <a:p>
          <a:endParaRPr lang="en-US"/>
        </a:p>
      </dgm:t>
    </dgm:pt>
    <dgm:pt modelId="{875B3D70-5374-4F06-8B70-B0AD65CADF30}" type="sibTrans" cxnId="{3D577F88-DB53-4753-8387-6C30EAAE8367}">
      <dgm:prSet/>
      <dgm:spPr/>
      <dgm:t>
        <a:bodyPr/>
        <a:lstStyle/>
        <a:p>
          <a:endParaRPr lang="en-US"/>
        </a:p>
      </dgm:t>
    </dgm:pt>
    <dgm:pt modelId="{123C66A6-6E50-4532-A297-9E0444F7736C}" type="pres">
      <dgm:prSet presAssocID="{2BF8B9B5-8684-443A-A547-5B17B895BF8E}" presName="composite" presStyleCnt="0">
        <dgm:presLayoutVars>
          <dgm:chMax val="5"/>
          <dgm:dir/>
          <dgm:resizeHandles val="exact"/>
        </dgm:presLayoutVars>
      </dgm:prSet>
      <dgm:spPr/>
    </dgm:pt>
    <dgm:pt modelId="{413DC18D-26B9-4EB8-835D-1D280772280B}" type="pres">
      <dgm:prSet presAssocID="{5B9724A6-DC7D-4A3A-AF4F-65E40CB3AFED}" presName="circle1" presStyleLbl="lnNode1" presStyleIdx="0" presStyleCnt="3"/>
      <dgm:spPr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</a:gradFill>
      </dgm:spPr>
    </dgm:pt>
    <dgm:pt modelId="{5E340C90-F627-4EB7-81EA-8FE329B1ADCE}" type="pres">
      <dgm:prSet presAssocID="{5B9724A6-DC7D-4A3A-AF4F-65E40CB3AFED}" presName="text1" presStyleLbl="revTx" presStyleIdx="0" presStyleCnt="3">
        <dgm:presLayoutVars>
          <dgm:bulletEnabled val="1"/>
        </dgm:presLayoutVars>
      </dgm:prSet>
      <dgm:spPr/>
    </dgm:pt>
    <dgm:pt modelId="{5F4C1321-2CCB-4A28-B58A-F3658D156A10}" type="pres">
      <dgm:prSet presAssocID="{5B9724A6-DC7D-4A3A-AF4F-65E40CB3AFED}" presName="line1" presStyleLbl="callout" presStyleIdx="0" presStyleCnt="6"/>
      <dgm:spPr/>
    </dgm:pt>
    <dgm:pt modelId="{E91A359F-94CD-49BF-9741-8A8D10BDC5B0}" type="pres">
      <dgm:prSet presAssocID="{5B9724A6-DC7D-4A3A-AF4F-65E40CB3AFED}" presName="d1" presStyleLbl="callout" presStyleIdx="1" presStyleCnt="6"/>
      <dgm:spPr/>
    </dgm:pt>
    <dgm:pt modelId="{C32C69EE-6CA5-4F1A-A3A1-58F0F9176317}" type="pres">
      <dgm:prSet presAssocID="{F3142F54-BDD9-43CC-9179-395AF7F1D601}" presName="circle2" presStyleLbl="lnNode1" presStyleIdx="1" presStyleCnt="3"/>
      <dgm:spPr/>
    </dgm:pt>
    <dgm:pt modelId="{1916D135-8E8D-4918-948B-6AB4299B9E7C}" type="pres">
      <dgm:prSet presAssocID="{F3142F54-BDD9-43CC-9179-395AF7F1D601}" presName="text2" presStyleLbl="revTx" presStyleIdx="1" presStyleCnt="3">
        <dgm:presLayoutVars>
          <dgm:bulletEnabled val="1"/>
        </dgm:presLayoutVars>
      </dgm:prSet>
      <dgm:spPr/>
    </dgm:pt>
    <dgm:pt modelId="{29CE6F54-6A4D-4A4D-9DF9-75380FBAC34B}" type="pres">
      <dgm:prSet presAssocID="{F3142F54-BDD9-43CC-9179-395AF7F1D601}" presName="line2" presStyleLbl="callout" presStyleIdx="2" presStyleCnt="6"/>
      <dgm:spPr/>
    </dgm:pt>
    <dgm:pt modelId="{4F9160C8-B262-40E9-89A8-286B7755CCF6}" type="pres">
      <dgm:prSet presAssocID="{F3142F54-BDD9-43CC-9179-395AF7F1D601}" presName="d2" presStyleLbl="callout" presStyleIdx="3" presStyleCnt="6"/>
      <dgm:spPr/>
    </dgm:pt>
    <dgm:pt modelId="{8D24C7B9-9D61-4F8B-96C2-B0DD6F283712}" type="pres">
      <dgm:prSet presAssocID="{D202124C-564A-4A78-89B8-B8C30361B658}" presName="circle3" presStyleLbl="lnNode1" presStyleIdx="2" presStyleCnt="3"/>
      <dgm:spPr/>
    </dgm:pt>
    <dgm:pt modelId="{97760923-17F2-4B12-9CB2-0157045558C9}" type="pres">
      <dgm:prSet presAssocID="{D202124C-564A-4A78-89B8-B8C30361B658}" presName="text3" presStyleLbl="revTx" presStyleIdx="2" presStyleCnt="3">
        <dgm:presLayoutVars>
          <dgm:bulletEnabled val="1"/>
        </dgm:presLayoutVars>
      </dgm:prSet>
      <dgm:spPr/>
    </dgm:pt>
    <dgm:pt modelId="{832C07D5-0527-43EE-B7CC-774CE028F825}" type="pres">
      <dgm:prSet presAssocID="{D202124C-564A-4A78-89B8-B8C30361B658}" presName="line3" presStyleLbl="callout" presStyleIdx="4" presStyleCnt="6"/>
      <dgm:spPr/>
    </dgm:pt>
    <dgm:pt modelId="{13E06498-FCB2-4C4F-8FD3-FDE589FDB7D3}" type="pres">
      <dgm:prSet presAssocID="{D202124C-564A-4A78-89B8-B8C30361B658}" presName="d3" presStyleLbl="callout" presStyleIdx="5" presStyleCnt="6"/>
      <dgm:spPr/>
    </dgm:pt>
  </dgm:ptLst>
  <dgm:cxnLst>
    <dgm:cxn modelId="{0F07910F-76F6-49D3-9711-E01BFACCB91E}" type="presOf" srcId="{D202124C-564A-4A78-89B8-B8C30361B658}" destId="{97760923-17F2-4B12-9CB2-0157045558C9}" srcOrd="0" destOrd="0" presId="urn:microsoft.com/office/officeart/2005/8/layout/target1"/>
    <dgm:cxn modelId="{74C1F110-569D-425F-B7CB-49D48310900B}" type="presOf" srcId="{5B9724A6-DC7D-4A3A-AF4F-65E40CB3AFED}" destId="{5E340C90-F627-4EB7-81EA-8FE329B1ADCE}" srcOrd="0" destOrd="0" presId="urn:microsoft.com/office/officeart/2005/8/layout/target1"/>
    <dgm:cxn modelId="{3AFC8B2E-7DDF-43F1-803D-FD29A4CBFFBA}" type="presOf" srcId="{2BF8B9B5-8684-443A-A547-5B17B895BF8E}" destId="{123C66A6-6E50-4532-A297-9E0444F7736C}" srcOrd="0" destOrd="0" presId="urn:microsoft.com/office/officeart/2005/8/layout/target1"/>
    <dgm:cxn modelId="{9FA30234-AE39-46FA-AA9F-3182252B78A2}" type="presOf" srcId="{F3142F54-BDD9-43CC-9179-395AF7F1D601}" destId="{1916D135-8E8D-4918-948B-6AB4299B9E7C}" srcOrd="0" destOrd="0" presId="urn:microsoft.com/office/officeart/2005/8/layout/target1"/>
    <dgm:cxn modelId="{E7BE7A4A-D13B-47F7-9DB2-5F2D96B5C325}" srcId="{2BF8B9B5-8684-443A-A547-5B17B895BF8E}" destId="{F3142F54-BDD9-43CC-9179-395AF7F1D601}" srcOrd="1" destOrd="0" parTransId="{00D49722-EC4F-4384-A087-309E487D64C0}" sibTransId="{5028D8CA-3C29-4F5C-8167-4311A65F7DF9}"/>
    <dgm:cxn modelId="{3D577F88-DB53-4753-8387-6C30EAAE8367}" srcId="{2BF8B9B5-8684-443A-A547-5B17B895BF8E}" destId="{D202124C-564A-4A78-89B8-B8C30361B658}" srcOrd="2" destOrd="0" parTransId="{25E72239-FAC3-4668-9537-E94F06165829}" sibTransId="{875B3D70-5374-4F06-8B70-B0AD65CADF30}"/>
    <dgm:cxn modelId="{A59187DC-544D-4D3F-988E-717D04112208}" srcId="{2BF8B9B5-8684-443A-A547-5B17B895BF8E}" destId="{5B9724A6-DC7D-4A3A-AF4F-65E40CB3AFED}" srcOrd="0" destOrd="0" parTransId="{FB1A6E8D-184C-4B5F-ABFB-25D5A724318F}" sibTransId="{CCB8792E-AA7C-486F-BB7C-86E67BD8FF33}"/>
    <dgm:cxn modelId="{C4DE2CBE-A730-44F5-842A-4B4FFCD9C595}" type="presParOf" srcId="{123C66A6-6E50-4532-A297-9E0444F7736C}" destId="{413DC18D-26B9-4EB8-835D-1D280772280B}" srcOrd="0" destOrd="0" presId="urn:microsoft.com/office/officeart/2005/8/layout/target1"/>
    <dgm:cxn modelId="{57049CA9-9899-4F11-8F19-6593107BEFB7}" type="presParOf" srcId="{123C66A6-6E50-4532-A297-9E0444F7736C}" destId="{5E340C90-F627-4EB7-81EA-8FE329B1ADCE}" srcOrd="1" destOrd="0" presId="urn:microsoft.com/office/officeart/2005/8/layout/target1"/>
    <dgm:cxn modelId="{21AF401C-0DE0-4694-A4A7-4819A0D09DAE}" type="presParOf" srcId="{123C66A6-6E50-4532-A297-9E0444F7736C}" destId="{5F4C1321-2CCB-4A28-B58A-F3658D156A10}" srcOrd="2" destOrd="0" presId="urn:microsoft.com/office/officeart/2005/8/layout/target1"/>
    <dgm:cxn modelId="{8CD8E598-5A56-4B2E-8094-5D0332E92060}" type="presParOf" srcId="{123C66A6-6E50-4532-A297-9E0444F7736C}" destId="{E91A359F-94CD-49BF-9741-8A8D10BDC5B0}" srcOrd="3" destOrd="0" presId="urn:microsoft.com/office/officeart/2005/8/layout/target1"/>
    <dgm:cxn modelId="{DB4FD6E5-6504-4C71-B9F9-B3CF134EDD3A}" type="presParOf" srcId="{123C66A6-6E50-4532-A297-9E0444F7736C}" destId="{C32C69EE-6CA5-4F1A-A3A1-58F0F9176317}" srcOrd="4" destOrd="0" presId="urn:microsoft.com/office/officeart/2005/8/layout/target1"/>
    <dgm:cxn modelId="{5DB477D3-8F73-45BD-8241-4F57429BB89E}" type="presParOf" srcId="{123C66A6-6E50-4532-A297-9E0444F7736C}" destId="{1916D135-8E8D-4918-948B-6AB4299B9E7C}" srcOrd="5" destOrd="0" presId="urn:microsoft.com/office/officeart/2005/8/layout/target1"/>
    <dgm:cxn modelId="{ACA51EA8-71CB-4773-BCD5-9AC62B6F556F}" type="presParOf" srcId="{123C66A6-6E50-4532-A297-9E0444F7736C}" destId="{29CE6F54-6A4D-4A4D-9DF9-75380FBAC34B}" srcOrd="6" destOrd="0" presId="urn:microsoft.com/office/officeart/2005/8/layout/target1"/>
    <dgm:cxn modelId="{F7E32FB6-B54F-4AE8-9565-E9B31524C98E}" type="presParOf" srcId="{123C66A6-6E50-4532-A297-9E0444F7736C}" destId="{4F9160C8-B262-40E9-89A8-286B7755CCF6}" srcOrd="7" destOrd="0" presId="urn:microsoft.com/office/officeart/2005/8/layout/target1"/>
    <dgm:cxn modelId="{D705A730-DF33-4FDD-BA50-BE96BE5E398A}" type="presParOf" srcId="{123C66A6-6E50-4532-A297-9E0444F7736C}" destId="{8D24C7B9-9D61-4F8B-96C2-B0DD6F283712}" srcOrd="8" destOrd="0" presId="urn:microsoft.com/office/officeart/2005/8/layout/target1"/>
    <dgm:cxn modelId="{33D57942-0827-431E-8AB8-6926F184064C}" type="presParOf" srcId="{123C66A6-6E50-4532-A297-9E0444F7736C}" destId="{97760923-17F2-4B12-9CB2-0157045558C9}" srcOrd="9" destOrd="0" presId="urn:microsoft.com/office/officeart/2005/8/layout/target1"/>
    <dgm:cxn modelId="{D1973EF9-D0D4-4C30-B0B4-04C299BD41C2}" type="presParOf" srcId="{123C66A6-6E50-4532-A297-9E0444F7736C}" destId="{832C07D5-0527-43EE-B7CC-774CE028F825}" srcOrd="10" destOrd="0" presId="urn:microsoft.com/office/officeart/2005/8/layout/target1"/>
    <dgm:cxn modelId="{8C8BE8A3-CC60-4C49-832D-FCB542766442}" type="presParOf" srcId="{123C66A6-6E50-4532-A297-9E0444F7736C}" destId="{13E06498-FCB2-4C4F-8FD3-FDE589FDB7D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67357B-F405-4C78-AA0E-FEE935E19A91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1F23B008-F68F-406B-A953-606C824F4346}" type="parTrans" cxnId="{602C3D9B-44C0-4359-8F64-3137E9C36082}">
      <dgm:prSet/>
      <dgm:spPr/>
      <dgm:t>
        <a:bodyPr/>
        <a:lstStyle/>
        <a:p>
          <a:endParaRPr lang="en-US"/>
        </a:p>
      </dgm:t>
    </dgm:pt>
    <dgm:pt modelId="{99A8DBE6-3354-439E-8579-EF8EDFFC412D}" type="sibTrans" cxnId="{602C3D9B-44C0-4359-8F64-3137E9C36082}">
      <dgm:prSet/>
      <dgm:spPr/>
      <dgm:t>
        <a:bodyPr/>
        <a:lstStyle/>
        <a:p>
          <a:endParaRPr lang="en-US"/>
        </a:p>
      </dgm:t>
    </dgm:pt>
    <dgm:pt modelId="{5F10AE9E-950C-456F-8016-8DBE3D19E19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6890DC8-F188-480E-8A4C-8896A2F64C0B}" type="parTrans" cxnId="{50565772-607D-4B8F-B383-C503D745D2DE}">
      <dgm:prSet/>
      <dgm:spPr/>
      <dgm:t>
        <a:bodyPr/>
        <a:lstStyle/>
        <a:p>
          <a:endParaRPr lang="en-US"/>
        </a:p>
      </dgm:t>
    </dgm:pt>
    <dgm:pt modelId="{7A31F7FA-5186-45AC-964A-3FFCF208AA3D}" type="sibTrans" cxnId="{50565772-607D-4B8F-B383-C503D745D2DE}">
      <dgm:prSet/>
      <dgm:spPr/>
      <dgm:t>
        <a:bodyPr/>
        <a:lstStyle/>
        <a:p>
          <a:endParaRPr lang="en-US"/>
        </a:p>
      </dgm:t>
    </dgm:pt>
    <dgm:pt modelId="{3F8F5B35-AB2F-4FD4-8792-4FFEDFD2A0A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A92053C-AA16-4BC6-99EB-E48BB43704E1}" type="parTrans" cxnId="{E6147717-744A-4CDC-8F7B-5B9F1EDAE20D}">
      <dgm:prSet/>
      <dgm:spPr/>
      <dgm:t>
        <a:bodyPr/>
        <a:lstStyle/>
        <a:p>
          <a:endParaRPr lang="en-US"/>
        </a:p>
      </dgm:t>
    </dgm:pt>
    <dgm:pt modelId="{D74E819A-F06C-4291-A716-E189CFF31FAC}" type="sibTrans" cxnId="{E6147717-744A-4CDC-8F7B-5B9F1EDAE20D}">
      <dgm:prSet/>
      <dgm:spPr/>
      <dgm:t>
        <a:bodyPr/>
        <a:lstStyle/>
        <a:p>
          <a:endParaRPr lang="en-US"/>
        </a:p>
      </dgm:t>
    </dgm:pt>
    <dgm:pt modelId="{61828DB3-14A2-49BA-91C7-2C7F973959C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безразмерный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8525EE7-97A6-45A8-956B-3E50058D3EBB}" type="parTrans" cxnId="{308AAC5E-B7F1-471A-832C-D494E6A8C3E6}">
      <dgm:prSet/>
      <dgm:spPr/>
      <dgm:t>
        <a:bodyPr/>
        <a:lstStyle/>
        <a:p>
          <a:endParaRPr lang="en-US"/>
        </a:p>
      </dgm:t>
    </dgm:pt>
    <dgm:pt modelId="{FD648C63-82AF-4937-8079-C1CB8A74D55A}" type="sibTrans" cxnId="{308AAC5E-B7F1-471A-832C-D494E6A8C3E6}">
      <dgm:prSet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  <dgm:pt modelId="{4FF7DF9F-F540-4EE4-B8E2-C6873F01AE87}" type="pres">
      <dgm:prSet presAssocID="{D367357B-F405-4C78-AA0E-FEE935E19A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DDDA57-1160-4025-BA33-F299A65C32DC}" type="pres">
      <dgm:prSet presAssocID="{99A8DBE6-3354-439E-8579-EF8EDFFC412D}" presName="spacer" presStyleCnt="0"/>
      <dgm:spPr/>
    </dgm:pt>
    <dgm:pt modelId="{D5FDFAEF-D75A-4C90-A22C-1EDA224AC4B1}" type="pres">
      <dgm:prSet presAssocID="{5F10AE9E-950C-456F-8016-8DBE3D19E1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6E068B-7501-442C-A7FE-2E180C8C453C}" type="pres">
      <dgm:prSet presAssocID="{7A31F7FA-5186-45AC-964A-3FFCF208AA3D}" presName="spacer" presStyleCnt="0"/>
      <dgm:spPr/>
    </dgm:pt>
    <dgm:pt modelId="{2D2F1B57-79A6-40B3-A0BC-2DE0AC980D43}" type="pres">
      <dgm:prSet presAssocID="{3F8F5B35-AB2F-4FD4-8792-4FFEDFD2A0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B04F1E-2352-44B9-A511-AA3608887349}" type="pres">
      <dgm:prSet presAssocID="{D74E819A-F06C-4291-A716-E189CFF31FAC}" presName="spacer" presStyleCnt="0"/>
      <dgm:spPr/>
    </dgm:pt>
    <dgm:pt modelId="{A62AE4F8-C235-494B-A720-4D1DA5F9E6DF}" type="pres">
      <dgm:prSet presAssocID="{61828DB3-14A2-49BA-91C7-2C7F973959C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147717-744A-4CDC-8F7B-5B9F1EDAE20D}" srcId="{B7623AE9-2E16-4569-8880-EACCBDB4D8E0}" destId="{3F8F5B35-AB2F-4FD4-8792-4FFEDFD2A0AB}" srcOrd="2" destOrd="0" parTransId="{FA92053C-AA16-4BC6-99EB-E48BB43704E1}" sibTransId="{D74E819A-F06C-4291-A716-E189CFF31FAC}"/>
    <dgm:cxn modelId="{5416E329-0886-4911-AC68-6F820C10810D}" type="presOf" srcId="{5F10AE9E-950C-456F-8016-8DBE3D19E196}" destId="{D5FDFAEF-D75A-4C90-A22C-1EDA224AC4B1}" srcOrd="0" destOrd="0" presId="urn:microsoft.com/office/officeart/2005/8/layout/vList2"/>
    <dgm:cxn modelId="{308AAC5E-B7F1-471A-832C-D494E6A8C3E6}" srcId="{B7623AE9-2E16-4569-8880-EACCBDB4D8E0}" destId="{61828DB3-14A2-49BA-91C7-2C7F973959CE}" srcOrd="3" destOrd="0" parTransId="{38525EE7-97A6-45A8-956B-3E50058D3EBB}" sibTransId="{FD648C63-82AF-4937-8079-C1CB8A74D55A}"/>
    <dgm:cxn modelId="{50565772-607D-4B8F-B383-C503D745D2DE}" srcId="{B7623AE9-2E16-4569-8880-EACCBDB4D8E0}" destId="{5F10AE9E-950C-456F-8016-8DBE3D19E196}" srcOrd="1" destOrd="0" parTransId="{36890DC8-F188-480E-8A4C-8896A2F64C0B}" sibTransId="{7A31F7FA-5186-45AC-964A-3FFCF208AA3D}"/>
    <dgm:cxn modelId="{35E4157D-2936-46C6-A6C7-AE852EAAE653}" type="presOf" srcId="{3F8F5B35-AB2F-4FD4-8792-4FFEDFD2A0AB}" destId="{2D2F1B57-79A6-40B3-A0BC-2DE0AC980D43}" srcOrd="0" destOrd="0" presId="urn:microsoft.com/office/officeart/2005/8/layout/vList2"/>
    <dgm:cxn modelId="{B078BA84-D4C4-4881-9CBE-F44553BDF927}" type="presOf" srcId="{61828DB3-14A2-49BA-91C7-2C7F973959CE}" destId="{A62AE4F8-C235-494B-A720-4D1DA5F9E6DF}" srcOrd="0" destOrd="0" presId="urn:microsoft.com/office/officeart/2005/8/layout/vList2"/>
    <dgm:cxn modelId="{602C3D9B-44C0-4359-8F64-3137E9C36082}" srcId="{B7623AE9-2E16-4569-8880-EACCBDB4D8E0}" destId="{D367357B-F405-4C78-AA0E-FEE935E19A91}" srcOrd="0" destOrd="0" parTransId="{1F23B008-F68F-406B-A953-606C824F4346}" sibTransId="{99A8DBE6-3354-439E-8579-EF8EDFFC412D}"/>
    <dgm:cxn modelId="{D8551FA6-528C-416C-86E2-5CCFDC71E9EE}" type="presOf" srcId="{D367357B-F405-4C78-AA0E-FEE935E19A91}" destId="{4FF7DF9F-F540-4EE4-B8E2-C6873F01AE87}" srcOrd="0" destOrd="0" presId="urn:microsoft.com/office/officeart/2005/8/layout/vList2"/>
    <dgm:cxn modelId="{A0E1C5BF-E211-4113-98F5-EF62C92C76C1}" type="presOf" srcId="{B7623AE9-2E16-4569-8880-EACCBDB4D8E0}" destId="{60186B42-1EB6-41F6-819D-D722E3E628BB}" srcOrd="0" destOrd="0" presId="urn:microsoft.com/office/officeart/2005/8/layout/vList2"/>
    <dgm:cxn modelId="{5550D172-91D8-4E09-8B22-825646B1F305}" type="presParOf" srcId="{60186B42-1EB6-41F6-819D-D722E3E628BB}" destId="{4FF7DF9F-F540-4EE4-B8E2-C6873F01AE87}" srcOrd="0" destOrd="0" presId="urn:microsoft.com/office/officeart/2005/8/layout/vList2"/>
    <dgm:cxn modelId="{D8E2DBF3-AA71-4D99-BD77-8AF5B4B84103}" type="presParOf" srcId="{60186B42-1EB6-41F6-819D-D722E3E628BB}" destId="{F8DDDA57-1160-4025-BA33-F299A65C32DC}" srcOrd="1" destOrd="0" presId="urn:microsoft.com/office/officeart/2005/8/layout/vList2"/>
    <dgm:cxn modelId="{22016674-6F35-40D5-9B81-0A78869601DF}" type="presParOf" srcId="{60186B42-1EB6-41F6-819D-D722E3E628BB}" destId="{D5FDFAEF-D75A-4C90-A22C-1EDA224AC4B1}" srcOrd="2" destOrd="0" presId="urn:microsoft.com/office/officeart/2005/8/layout/vList2"/>
    <dgm:cxn modelId="{D1D72282-BD01-45D2-985B-D92EC1C2F426}" type="presParOf" srcId="{60186B42-1EB6-41F6-819D-D722E3E628BB}" destId="{CE6E068B-7501-442C-A7FE-2E180C8C453C}" srcOrd="3" destOrd="0" presId="urn:microsoft.com/office/officeart/2005/8/layout/vList2"/>
    <dgm:cxn modelId="{1F34B958-7C9A-4003-A10A-BDEAE12BCDA5}" type="presParOf" srcId="{60186B42-1EB6-41F6-819D-D722E3E628BB}" destId="{2D2F1B57-79A6-40B3-A0BC-2DE0AC980D43}" srcOrd="4" destOrd="0" presId="urn:microsoft.com/office/officeart/2005/8/layout/vList2"/>
    <dgm:cxn modelId="{B3C0DEB0-D236-44C0-B838-982476833887}" type="presParOf" srcId="{60186B42-1EB6-41F6-819D-D722E3E628BB}" destId="{2CB04F1E-2352-44B9-A511-AA3608887349}" srcOrd="5" destOrd="0" presId="urn:microsoft.com/office/officeart/2005/8/layout/vList2"/>
    <dgm:cxn modelId="{1D3B2190-7D3B-479E-AEA2-7A8369E49AA6}" type="presParOf" srcId="{60186B42-1EB6-41F6-819D-D722E3E628BB}" destId="{A62AE4F8-C235-494B-A720-4D1DA5F9E6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3AC1C-EC78-4BC8-8FB4-950B7FFD6719}">
      <dsp:nvSpPr>
        <dsp:cNvPr id="0" name=""/>
        <dsp:cNvSpPr/>
      </dsp:nvSpPr>
      <dsp:spPr>
        <a:xfrm>
          <a:off x="361949" y="0"/>
          <a:ext cx="5334000" cy="53340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62D9-367A-432A-890F-7BEF027FC2FB}">
      <dsp:nvSpPr>
        <dsp:cNvPr id="0" name=""/>
        <dsp:cNvSpPr/>
      </dsp:nvSpPr>
      <dsp:spPr>
        <a:xfrm>
          <a:off x="3028949" y="53626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597902"/>
        <a:ext cx="3343824" cy="1139381"/>
      </dsp:txXfrm>
    </dsp:sp>
    <dsp:sp modelId="{573EF314-DC18-4C77-9CB0-6A589C9BE428}">
      <dsp:nvSpPr>
        <dsp:cNvPr id="0" name=""/>
        <dsp:cNvSpPr/>
      </dsp:nvSpPr>
      <dsp:spPr>
        <a:xfrm>
          <a:off x="3028949" y="1956754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2018392"/>
        <a:ext cx="3343824" cy="1139381"/>
      </dsp:txXfrm>
    </dsp:sp>
    <dsp:sp modelId="{3655CA42-AE56-4B5D-ACBC-CF3F4C4A26E3}">
      <dsp:nvSpPr>
        <dsp:cNvPr id="0" name=""/>
        <dsp:cNvSpPr/>
      </dsp:nvSpPr>
      <dsp:spPr>
        <a:xfrm>
          <a:off x="3028949" y="3377245"/>
          <a:ext cx="3467100" cy="12626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позиционно упорядоченный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090587" y="3438883"/>
        <a:ext cx="3343824" cy="1139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C7B9-9D61-4F8B-96C2-B0DD6F283712}">
      <dsp:nvSpPr>
        <dsp:cNvPr id="0" name=""/>
        <dsp:cNvSpPr/>
      </dsp:nvSpPr>
      <dsp:spPr>
        <a:xfrm>
          <a:off x="95250" y="1333499"/>
          <a:ext cx="4000500" cy="4000500"/>
        </a:xfrm>
        <a:prstGeom prst="ellipse">
          <a:avLst/>
        </a:prstGeom>
        <a:gradFill rotWithShape="0">
          <a:gsLst>
            <a:gs pos="0">
              <a:schemeClr val="accent5">
                <a:hueOff val="-7083455"/>
                <a:satOff val="4052"/>
                <a:lumOff val="-8824"/>
                <a:alphaOff val="0"/>
                <a:satMod val="100000"/>
                <a:lumMod val="100000"/>
              </a:schemeClr>
            </a:gs>
            <a:gs pos="50000">
              <a:schemeClr val="accent5">
                <a:hueOff val="-7083455"/>
                <a:satOff val="4052"/>
                <a:lumOff val="-8824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7083455"/>
                <a:satOff val="4052"/>
                <a:lumOff val="-8824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2C69EE-6CA5-4F1A-A3A1-58F0F9176317}">
      <dsp:nvSpPr>
        <dsp:cNvPr id="0" name=""/>
        <dsp:cNvSpPr/>
      </dsp:nvSpPr>
      <dsp:spPr>
        <a:xfrm>
          <a:off x="895350" y="2133599"/>
          <a:ext cx="2400300" cy="2400300"/>
        </a:xfrm>
        <a:prstGeom prst="ellipse">
          <a:avLst/>
        </a:prstGeom>
        <a:gradFill rotWithShape="0">
          <a:gsLst>
            <a:gs pos="0">
              <a:schemeClr val="accent5">
                <a:hueOff val="-3541727"/>
                <a:satOff val="2026"/>
                <a:lumOff val="-4412"/>
                <a:alphaOff val="0"/>
                <a:satMod val="100000"/>
                <a:lumMod val="100000"/>
              </a:schemeClr>
            </a:gs>
            <a:gs pos="50000">
              <a:schemeClr val="accent5">
                <a:hueOff val="-3541727"/>
                <a:satOff val="2026"/>
                <a:lumOff val="-441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-3541727"/>
                <a:satOff val="2026"/>
                <a:lumOff val="-441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3DC18D-26B9-4EB8-835D-1D280772280B}">
      <dsp:nvSpPr>
        <dsp:cNvPr id="0" name=""/>
        <dsp:cNvSpPr/>
      </dsp:nvSpPr>
      <dsp:spPr>
        <a:xfrm>
          <a:off x="1695450" y="2933699"/>
          <a:ext cx="800099" cy="800099"/>
        </a:xfrm>
        <a:prstGeom prst="ellipse">
          <a:avLst/>
        </a:prstGeom>
        <a:gradFill rotWithShape="0">
          <a:gsLst>
            <a:gs pos="0">
              <a:schemeClr val="accent3"/>
            </a:gs>
            <a:gs pos="50000">
              <a:schemeClr val="accent3"/>
            </a:gs>
            <a:gs pos="100000">
              <a:schemeClr val="accent3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340C90-F627-4EB7-81EA-8FE329B1ADCE}">
      <dsp:nvSpPr>
        <dsp:cNvPr id="0" name=""/>
        <dsp:cNvSpPr/>
      </dsp:nvSpPr>
      <dsp:spPr>
        <a:xfrm>
          <a:off x="4762500" y="0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Используется для хранения фиксированных наборов данных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0"/>
        <a:ext cx="2000250" cy="1166812"/>
      </dsp:txXfrm>
    </dsp:sp>
    <dsp:sp modelId="{5F4C1321-2CCB-4A28-B58A-F3658D156A10}">
      <dsp:nvSpPr>
        <dsp:cNvPr id="0" name=""/>
        <dsp:cNvSpPr/>
      </dsp:nvSpPr>
      <dsp:spPr>
        <a:xfrm>
          <a:off x="4262437" y="583406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1A359F-94CD-49BF-9741-8A8D10BDC5B0}">
      <dsp:nvSpPr>
        <dsp:cNvPr id="0" name=""/>
        <dsp:cNvSpPr/>
      </dsp:nvSpPr>
      <dsp:spPr>
        <a:xfrm rot="5400000">
          <a:off x="1803130" y="876442"/>
          <a:ext cx="2749676" cy="216493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916D135-8E8D-4918-948B-6AB4299B9E7C}">
      <dsp:nvSpPr>
        <dsp:cNvPr id="0" name=""/>
        <dsp:cNvSpPr/>
      </dsp:nvSpPr>
      <dsp:spPr>
        <a:xfrm>
          <a:off x="4762500" y="1166812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Будучи созданным, не может быть изменён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1166812"/>
        <a:ext cx="2000250" cy="1166812"/>
      </dsp:txXfrm>
    </dsp:sp>
    <dsp:sp modelId="{29CE6F54-6A4D-4A4D-9DF9-75380FBAC34B}">
      <dsp:nvSpPr>
        <dsp:cNvPr id="0" name=""/>
        <dsp:cNvSpPr/>
      </dsp:nvSpPr>
      <dsp:spPr>
        <a:xfrm>
          <a:off x="4262437" y="1750218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160C8-B262-40E9-89A8-286B7755CCF6}">
      <dsp:nvSpPr>
        <dsp:cNvPr id="0" name=""/>
        <dsp:cNvSpPr/>
      </dsp:nvSpPr>
      <dsp:spPr>
        <a:xfrm rot="5400000">
          <a:off x="2393337" y="2025053"/>
          <a:ext cx="2142667" cy="1591532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7760923-17F2-4B12-9CB2-0157045558C9}">
      <dsp:nvSpPr>
        <dsp:cNvPr id="0" name=""/>
        <dsp:cNvSpPr/>
      </dsp:nvSpPr>
      <dsp:spPr>
        <a:xfrm>
          <a:off x="4762500" y="2333624"/>
          <a:ext cx="2000250" cy="116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Jura" pitchFamily="2" charset="0"/>
              <a:ea typeface="Jura" pitchFamily="2" charset="0"/>
            </a:rPr>
            <a:t>Доступен для чтения, включая структуру любого элемента</a:t>
          </a:r>
          <a:endParaRPr lang="en-US" sz="1700" kern="1200" dirty="0">
            <a:latin typeface="Jura" pitchFamily="2" charset="0"/>
            <a:ea typeface="Jura" pitchFamily="2" charset="0"/>
          </a:endParaRPr>
        </a:p>
      </dsp:txBody>
      <dsp:txXfrm>
        <a:off x="4762500" y="2333624"/>
        <a:ext cx="2000250" cy="1166812"/>
      </dsp:txXfrm>
    </dsp:sp>
    <dsp:sp modelId="{832C07D5-0527-43EE-B7CC-774CE028F825}">
      <dsp:nvSpPr>
        <dsp:cNvPr id="0" name=""/>
        <dsp:cNvSpPr/>
      </dsp:nvSpPr>
      <dsp:spPr>
        <a:xfrm>
          <a:off x="4262437" y="2917031"/>
          <a:ext cx="500062" cy="0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3E06498-FCB2-4C4F-8FD3-FDE589FDB7D3}">
      <dsp:nvSpPr>
        <dsp:cNvPr id="0" name=""/>
        <dsp:cNvSpPr/>
      </dsp:nvSpPr>
      <dsp:spPr>
        <a:xfrm rot="5400000">
          <a:off x="2984277" y="3172729"/>
          <a:ext cx="1530858" cy="1018127"/>
        </a:xfrm>
        <a:prstGeom prst="line">
          <a:avLst/>
        </a:prstGeom>
        <a:noFill/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DF9F-F540-4EE4-B8E2-C6873F01AE87}">
      <dsp:nvSpPr>
        <dsp:cNvPr id="0" name=""/>
        <dsp:cNvSpPr/>
      </dsp:nvSpPr>
      <dsp:spPr>
        <a:xfrm>
          <a:off x="0" y="5771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хранит объекты по ключам, а не по позициям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18032"/>
        <a:ext cx="6737374" cy="1114894"/>
      </dsp:txXfrm>
    </dsp:sp>
    <dsp:sp modelId="{D5FDFAEF-D75A-4C90-A22C-1EDA224AC4B1}">
      <dsp:nvSpPr>
        <dsp:cNvPr id="0" name=""/>
        <dsp:cNvSpPr/>
      </dsp:nvSpPr>
      <dsp:spPr>
        <a:xfrm>
          <a:off x="0" y="1385399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ключом может быть любой неизменяемый объект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1445712"/>
        <a:ext cx="6737374" cy="1114894"/>
      </dsp:txXfrm>
    </dsp:sp>
    <dsp:sp modelId="{2D2F1B57-79A6-40B3-A0BC-2DE0AC980D43}">
      <dsp:nvSpPr>
        <dsp:cNvPr id="0" name=""/>
        <dsp:cNvSpPr/>
      </dsp:nvSpPr>
      <dsp:spPr>
        <a:xfrm>
          <a:off x="0" y="271308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изменяемый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2773393"/>
        <a:ext cx="6737374" cy="1114894"/>
      </dsp:txXfrm>
    </dsp:sp>
    <dsp:sp modelId="{A62AE4F8-C235-494B-A720-4D1DA5F9E6DF}">
      <dsp:nvSpPr>
        <dsp:cNvPr id="0" name=""/>
        <dsp:cNvSpPr/>
      </dsp:nvSpPr>
      <dsp:spPr>
        <a:xfrm>
          <a:off x="0" y="4040760"/>
          <a:ext cx="6858000" cy="1235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Jura" pitchFamily="2" charset="0"/>
              <a:ea typeface="Jura" pitchFamily="2" charset="0"/>
            </a:rPr>
            <a:t>безразмерный</a:t>
          </a:r>
          <a:endParaRPr lang="en-US" sz="3200" kern="1200" dirty="0">
            <a:latin typeface="Jura" pitchFamily="2" charset="0"/>
            <a:ea typeface="Jura" pitchFamily="2" charset="0"/>
          </a:endParaRPr>
        </a:p>
      </dsp:txBody>
      <dsp:txXfrm>
        <a:off x="60313" y="4101073"/>
        <a:ext cx="6737374" cy="1114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5AC0-8AEC-4483-B765-D0AFDAD44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8BB53-7D19-4D36-A643-E56551B86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0C44-9996-4664-B2A9-D3516F8E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D9EB-D4B1-42A1-8EFC-45DA2268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D93A-B7CF-4B4F-8C5B-9BE98E09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F0B5-0B69-4E5B-BD4A-AD65B71F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7FDFD-49D8-48E5-92BB-B14AEDAB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FE808-B1B4-4DFB-A048-49AC29CA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89B4-4028-4E1A-A99A-526BE509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2281-5794-4152-92F7-DA3BFB1F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0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29EF8-A953-4398-9D93-B3973772A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0FB1F-F208-4B22-A1F1-B3791364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B2E9C-1FF2-4F9F-BBE8-F0EDFB38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7F58-8458-4050-A62F-481F8980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A571-EA1F-493E-8A8D-A3F2A2C5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2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00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98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38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17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27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55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61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81E0-E5A6-4CE8-BAEF-C6CF4F49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ECEB-98C5-453C-B5F6-A7E1964A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3BFD-1A22-49A5-AD70-E281C668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80811-7562-4C5A-AE21-16ED63E5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82CEE-0ACE-47B9-8EC8-E1D3851E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33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486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30A7-499E-4854-BBA7-9ECC95D9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D55F-2D60-4CA5-9586-BFAA31D9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96442-216A-4248-98E8-73B48DAE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9A58-468C-4166-AE78-92FC1168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1F1A4-8D80-4F14-B380-5AD75E3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A050-E0A8-40E9-ABEF-12AEAF5E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1C1F-49A7-4619-9A25-5ED25BD5C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44BC2-929F-4627-91D4-99A9F0B87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77AE-3E5E-439F-B5A2-4F182F8E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B90B-745A-45E3-854D-54CB79AB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EE1DC-D33A-42DA-9B39-32446F4E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B3BB-28DF-45D5-8AF1-D66FE3ED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BDD5-8414-4FC8-B9C2-67033727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2746F-4217-4B9D-855B-171FB315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670A8-40E0-464A-92C5-36F85886C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9C188-F837-4D25-BFBA-12117E13C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56092-E34B-4BB8-A1DA-0DCA0D5F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8DFA1-A003-48B9-9F2A-F0D482E6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9E28E-79FD-4738-B99D-5B6177DE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26D6-5C4D-4FC1-9980-4DDC7A87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C159C-C7FB-44C8-BB9C-6E90CCFF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F3352-E1F4-40F7-B1B8-6755CF44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A158D-7C44-4CAC-95B5-D46952C5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35CA9-195C-44DB-809E-DE7C01EF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175F7-965D-447B-8DAC-4E97EEBD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7853F-BC0B-4523-A112-52BA7816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0D72-3CD5-47A2-8FF5-8A7D03FF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B8E6-F885-4C58-BDEF-5C4AF72D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4ECBC-A62C-412B-8062-7F0629984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2239E-30D8-4932-A016-67E74E2E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88A1D-5EE5-43BE-8E19-C7BCCDE7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6ED39-89D8-4CA2-B94E-A22FD7FF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5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3625-A652-4ECF-99DC-2E230590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9B1AB-4BF5-4218-87E8-DA416B3BD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1EAC3-F31F-44B7-B4A4-1F176E641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8C1A2-D561-498E-BBE1-9960531C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604C-6351-4816-8953-1254E5A3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80ABC-9641-4894-BB8F-0BC1D990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66DA7-E4BB-4226-883C-BCB6C5B0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851B-541C-4BDE-9CB5-871B935F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F558-F255-459E-A818-B9452C1F1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CC11-A573-4F6E-BBE8-44199958220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41CD-CDAD-431F-8245-8D280FD0D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315E-9AC5-4998-94D9-73AF72E8E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2FA7-9371-4C16-9E55-DEB41006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7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0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коллекции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D3E7A8-C8BC-4492-887A-857B23D8F5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>
                <a:latin typeface="Jura" pitchFamily="2" charset="0"/>
                <a:ea typeface="Jura" pitchFamily="2" charset="0"/>
              </a:rPr>
              <a:t>Уравнение</a:t>
            </a:r>
            <a:r>
              <a:rPr lang="ru-RU" sz="5400" dirty="0"/>
              <a:t> </a:t>
            </a:r>
            <a:br>
              <a:rPr lang="ru-RU" sz="5400" dirty="0"/>
            </a:b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 = </a:t>
            </a:r>
            <a:r>
              <a:rPr lang="en-US" sz="5400" cap="none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kx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+ b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5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Тип</a:t>
            </a:r>
            <a:r>
              <a:rPr lang="ru-RU" dirty="0"/>
              <a:t> 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tuple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Неизменяемая последовательность любых объектов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D11DD3-EF69-4CB5-98EE-11694F532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9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dict</a:t>
            </a: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Словарь объектов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6BBB3A-0B4B-4C2D-A4FF-FF04A8721E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44211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коллекции</vt:lpstr>
      <vt:lpstr>Тип list</vt:lpstr>
      <vt:lpstr>Уравнение  y = kx + b</vt:lpstr>
      <vt:lpstr>Тип tuple</vt:lpstr>
      <vt:lpstr>Тип dict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Mikita Tsiarentsyeu</dc:creator>
  <cp:lastModifiedBy>Mikita Tsiarentsyeu</cp:lastModifiedBy>
  <cp:revision>1</cp:revision>
  <dcterms:created xsi:type="dcterms:W3CDTF">2022-05-10T13:56:46Z</dcterms:created>
  <dcterms:modified xsi:type="dcterms:W3CDTF">2022-05-10T13:57:05Z</dcterms:modified>
</cp:coreProperties>
</file>