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2" r:id="rId3"/>
    <p:sldId id="303" r:id="rId4"/>
    <p:sldId id="655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960AD356-DA03-4C65-9A52-E5E5B0761746}">
      <dgm:prSet phldrT="[Text]"/>
      <dgm:spPr/>
      <dgm:t>
        <a:bodyPr/>
        <a:lstStyle/>
        <a:p>
          <a:endParaRPr lang="en-US" dirty="0"/>
        </a:p>
      </dgm:t>
    </dgm:pt>
    <dgm:pt modelId="{5C063A65-35F0-4025-9B17-27B2515F2AE3}" type="parTrans" cxnId="{A7215A62-FA9F-4CDE-8FB9-E5B85E173AA7}">
      <dgm:prSet/>
      <dgm:spPr/>
      <dgm:t>
        <a:bodyPr/>
        <a:lstStyle/>
        <a:p>
          <a:endParaRPr lang="en-US"/>
        </a:p>
      </dgm:t>
    </dgm:pt>
    <dgm:pt modelId="{909E9B90-2FF6-47CE-BB9E-A1F5470BA14B}" type="sibTrans" cxnId="{A7215A62-FA9F-4CDE-8FB9-E5B85E173AA7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A7215A62-FA9F-4CDE-8FB9-E5B85E173AA7}" srcId="{8A2B085F-DC84-4BB6-8113-4116E80B39F5}" destId="{960AD356-DA03-4C65-9A52-E5E5B0761746}" srcOrd="1" destOrd="0" parTransId="{5C063A65-35F0-4025-9B17-27B2515F2AE3}" sibTransId="{909E9B90-2FF6-47CE-BB9E-A1F5470BA14B}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5771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18032"/>
        <a:ext cx="6737374" cy="1114894"/>
      </dsp:txXfrm>
    </dsp:sp>
    <dsp:sp modelId="{D5FDFAEF-D75A-4C90-A22C-1EDA224AC4B1}">
      <dsp:nvSpPr>
        <dsp:cNvPr id="0" name=""/>
        <dsp:cNvSpPr/>
      </dsp:nvSpPr>
      <dsp:spPr>
        <a:xfrm>
          <a:off x="0" y="138539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445712"/>
        <a:ext cx="6737374" cy="1114894"/>
      </dsp:txXfrm>
    </dsp:sp>
    <dsp:sp modelId="{2D2F1B57-79A6-40B3-A0BC-2DE0AC980D43}">
      <dsp:nvSpPr>
        <dsp:cNvPr id="0" name=""/>
        <dsp:cNvSpPr/>
      </dsp:nvSpPr>
      <dsp:spPr>
        <a:xfrm>
          <a:off x="0" y="271308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2773393"/>
        <a:ext cx="6737374" cy="1114894"/>
      </dsp:txXfrm>
    </dsp:sp>
    <dsp:sp modelId="{A62AE4F8-C235-494B-A720-4D1DA5F9E6DF}">
      <dsp:nvSpPr>
        <dsp:cNvPr id="0" name=""/>
        <dsp:cNvSpPr/>
      </dsp:nvSpPr>
      <dsp:spPr>
        <a:xfrm>
          <a:off x="0" y="404076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4101073"/>
        <a:ext cx="6737374" cy="1114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361152"/>
                <a:satOff val="1351"/>
                <a:lumOff val="-2941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2361152"/>
                <a:satOff val="1351"/>
                <a:lumOff val="-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2361152"/>
                <a:satOff val="1351"/>
                <a:lumOff val="-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722303"/>
                <a:satOff val="2701"/>
                <a:lumOff val="-5883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4722303"/>
                <a:satOff val="2701"/>
                <a:lumOff val="-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4722303"/>
                <a:satOff val="2701"/>
                <a:lumOff val="-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72AB-6C88-4127-BBB4-07C175991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6A95D-D000-4915-BF0B-C6351DA43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61E0-E165-4071-8E22-E43B3461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8319-32D6-459D-9537-B63D963D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EC2A-BD7A-4451-BAE2-46B07BA6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E03A-1E89-4D5E-819E-24F0DB90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8C310-15CB-4FBE-89BC-C967C534F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2851-D651-42A8-9A8D-56F52EF1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3C05-2FC3-4F41-8A7D-3D428392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AEEE-9B20-4AAD-8815-8D69DA82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F49D1-ECD9-4B6D-A3B3-72A7D49AC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CD350-E42B-4CC5-9B75-A48CCB19F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A904-57FE-4AA0-BC72-683E4F9E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06C8-B3D1-4925-9899-C4014BAD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954C-3E43-412A-88B6-A3AAE0AC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05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4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9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50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6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82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59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300E-CD64-4B25-BC7E-B8D6AF28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4A19-95D9-4373-B462-EB21898D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6C620-6BCE-4AB7-A285-9F5C6E6B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DD7F-7877-4F44-9DEB-10DF1F49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CB49E-5402-45CD-909D-02887CD6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56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60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D6E4-0A9E-4538-9532-06AFA039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F6D95-F629-4F4C-9203-0D8DF7E5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7D2E-3BE8-4B88-8BC2-9C180823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48CA-FE0A-4C3C-9A0B-952B946C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AFFD-DD01-4ADF-9C98-BCC3F7D5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E7C7-C852-48CB-A6C9-1D63DCFC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77A6-B0C0-4CC3-99BA-D4FEA118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87665-0F5A-44EB-A437-D8DCFB87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FA06-296F-4C11-994B-2B311136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F741F-A091-4E20-81A9-3AF51198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569A-40F8-47E1-BD4C-89656CC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BFB-4861-4819-8C0F-84B45113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AB38-ACAB-4AC8-8378-FF78FCB3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A8D64-2F79-4053-9FC9-E8BE13566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70B1C-898B-4672-B6AA-34E7C4B99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C5631-1667-4723-82FD-8EBF20A47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275BA-5467-408D-9414-251315F9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12333-3CDD-4F61-AF9E-82CA38A2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7CC4E-F377-4956-9A68-DC495960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9B76-7D35-4FD4-915F-02907736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6584D-5080-4A44-9765-565D1870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E1EE6-5C64-4797-9B2D-3069A993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25A46-482D-4D01-9772-90B83293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2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726A4-2705-4350-BEE4-010F7422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509A3-CC38-497C-8FD2-DC42D8A1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66BCA-7B09-473A-819B-A8BA2A8A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EFB2-D670-414F-B348-818C8CCF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616F-910A-4A37-AD69-BA6DB777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4C7E-592A-489E-B21B-FCE7F7181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AA7F-DFF4-4E22-B25E-BBFBF61A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BC2F8-F277-4EAB-BFCD-DBC3F12A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1AEF4-3116-4A19-9033-9DC7AFF9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94F1-84FD-4696-B053-DBE986EE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D4A1D-29D5-4190-AE66-F278A3C2D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D2B13-DD5D-4A3D-A4CB-F67C6EFE2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A98BA-5847-407F-AB74-C709F11C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67D2-C343-4DD5-ABE9-CAB4CEC5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7632F-50E3-4D3C-A7CF-A0C89B2C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6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9AE28-3312-4EE2-A290-6D0AB41E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80B41-026F-44B7-8E44-A061551A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309B-1DB6-4000-B07F-4EC564132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B218-5105-4A95-A607-3A374134308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0B69-DC1C-407A-BB67-277A2FBAF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E8B9F-63CB-421C-8E65-F8AD06A43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3FF4-17B8-424F-913F-EB4956D1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6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dict</a:t>
            </a: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Словарь объектов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6BBB3A-0B4B-4C2D-A4FF-FF04A8721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4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Неупорядоченная коллекция неизменяемых объектов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C1ABB2-3EFC-4D8F-8EA6-FA8D2576B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Эксперименты с коллекциями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3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«База данных»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7FEA17B-D9C9-48F5-8998-45EDABF2B02F}"/>
              </a:ext>
            </a:extLst>
          </p:cNvPr>
          <p:cNvSpPr txBox="1">
            <a:spLocks/>
          </p:cNvSpPr>
          <p:nvPr/>
        </p:nvSpPr>
        <p:spPr>
          <a:xfrm>
            <a:off x="1455420" y="3429000"/>
            <a:ext cx="9296399" cy="201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{9103976271:("Reina 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Meinhard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", "Memphis, Tennessee"),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4199392609:("Stephanie Bruce", "Greensboro, North Carolina"),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9099459979:("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Ermes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 Angela", "Dallas, Texas"),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6123479367:("Lorenza Takuya", "Indianapolis, Indiana"),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7548993768:("Margarete Quintin", "Raleigh, North Carolina")}</a:t>
            </a:r>
          </a:p>
        </p:txBody>
      </p:sp>
    </p:spTree>
    <p:extLst>
      <p:ext uri="{BB962C8B-B14F-4D97-AF65-F5344CB8AC3E}">
        <p14:creationId xmlns:p14="http://schemas.microsoft.com/office/powerpoint/2010/main" val="80939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динамическая типизации и объекты в памяти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221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Тип dict</vt:lpstr>
      <vt:lpstr>Тип set</vt:lpstr>
      <vt:lpstr>Эксперименты с коллекциями</vt:lpstr>
      <vt:lpstr>«База данных»</vt:lpstr>
      <vt:lpstr>динамическая типизации и объекты в памяти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dict</dc:title>
  <dc:creator>Mikita Tsiarentsyeu</dc:creator>
  <cp:lastModifiedBy>Mikita Tsiarentsyeu</cp:lastModifiedBy>
  <cp:revision>1</cp:revision>
  <dcterms:created xsi:type="dcterms:W3CDTF">2022-05-12T13:49:19Z</dcterms:created>
  <dcterms:modified xsi:type="dcterms:W3CDTF">2022-05-12T13:50:07Z</dcterms:modified>
</cp:coreProperties>
</file>