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9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651" r:id="rId53"/>
    <p:sldId id="650" r:id="rId54"/>
    <p:sldId id="56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649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651"/>
            <p14:sldId id="650"/>
            <p14:sldId id="5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67611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698362"/>
        <a:ext cx="10013907" cy="411223"/>
      </dsp:txXfrm>
    </dsp:sp>
    <dsp:sp modelId="{45D9638F-4D8A-4914-98FE-E49CE4A544C5}">
      <dsp:nvSpPr>
        <dsp:cNvPr id="0" name=""/>
        <dsp:cNvSpPr/>
      </dsp:nvSpPr>
      <dsp:spPr>
        <a:xfrm>
          <a:off x="0" y="118655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1900" kern="1200" dirty="0">
              <a:latin typeface="Jura" pitchFamily="2" charset="0"/>
              <a:ea typeface="Jura" pitchFamily="2" charset="0"/>
            </a:rPr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208797"/>
        <a:ext cx="10013907" cy="411223"/>
      </dsp:txXfrm>
    </dsp:sp>
    <dsp:sp modelId="{9310719F-4988-43FD-BF0C-661E10BB3AC9}">
      <dsp:nvSpPr>
        <dsp:cNvPr id="0" name=""/>
        <dsp:cNvSpPr/>
      </dsp:nvSpPr>
      <dsp:spPr>
        <a:xfrm>
          <a:off x="0" y="1696985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1719231"/>
        <a:ext cx="10013907" cy="411223"/>
      </dsp:txXfrm>
    </dsp:sp>
    <dsp:sp modelId="{85518459-8231-4D9B-B126-AE2BA489E003}">
      <dsp:nvSpPr>
        <dsp:cNvPr id="0" name=""/>
        <dsp:cNvSpPr/>
      </dsp:nvSpPr>
      <dsp:spPr>
        <a:xfrm>
          <a:off x="0" y="2207421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22246" y="2229667"/>
        <a:ext cx="10013907" cy="411223"/>
      </dsp:txXfrm>
    </dsp:sp>
    <dsp:sp modelId="{01161A7B-073D-4560-9F39-1B7FD840EF55}">
      <dsp:nvSpPr>
        <dsp:cNvPr id="0" name=""/>
        <dsp:cNvSpPr/>
      </dsp:nvSpPr>
      <dsp:spPr>
        <a:xfrm>
          <a:off x="0" y="2717856"/>
          <a:ext cx="10058399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22246" y="2740102"/>
        <a:ext cx="1001390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469"/>
        <a:ext cx="10058399" cy="769749"/>
      </dsp:txXfrm>
    </dsp:sp>
    <dsp:sp modelId="{6539FB98-24A7-4633-A677-4F53251CFFBF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600" kern="1200">
            <a:latin typeface="Jura" pitchFamily="2" charset="0"/>
            <a:ea typeface="Jura" pitchFamily="2" charset="0"/>
          </a:endParaRPr>
        </a:p>
      </dsp:txBody>
      <dsp:txXfrm>
        <a:off x="0" y="770219"/>
        <a:ext cx="10058399" cy="769749"/>
      </dsp:txXfrm>
    </dsp:sp>
    <dsp:sp modelId="{7ADA2569-E2D6-4FB1-986F-276ECC07C891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539968"/>
        <a:ext cx="10058399" cy="769749"/>
      </dsp:txXfrm>
    </dsp:sp>
    <dsp:sp modelId="{D499055E-BFCB-43EB-9E93-2C1418A65F5C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2309718"/>
        <a:ext cx="10058399" cy="769749"/>
      </dsp:txXfrm>
    </dsp:sp>
    <dsp:sp modelId="{EF6398CF-34EF-42F9-8A3D-90383DED9112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3079467"/>
        <a:ext cx="10058399" cy="769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Идеально подходит для расширяемых веб приложений</a:t>
          </a:r>
          <a:endParaRPr lang="en-US" sz="33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транзакции</a:t>
          </a:r>
          <a:endParaRPr lang="en-US" sz="33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кеширование популярных запросов</a:t>
          </a:r>
          <a:endParaRPr lang="en-US" sz="33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Фокус на комплексных операциях над большими объёмами данных</a:t>
          </a:r>
          <a:endParaRPr lang="en-US" sz="30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Полностью соответсвует требованиям </a:t>
          </a:r>
          <a:r>
            <a:rPr lang="en-US" sz="30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Нативно поддерживает </a:t>
          </a:r>
          <a:r>
            <a:rPr lang="en-US" sz="3000" kern="1200" dirty="0"/>
            <a:t>XML </a:t>
          </a:r>
          <a:r>
            <a:rPr lang="ru-RU" sz="3000" kern="1200" dirty="0"/>
            <a:t>и </a:t>
          </a:r>
          <a:r>
            <a:rPr lang="en-US" sz="30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4099-EA5D-DB03-EE6E-3C7D2EC6D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E43E-CE86-5FDE-933D-53D04D2A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6F01-3196-2A4B-7352-743D1D9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F8B5-E9CC-D82A-248B-11009EAF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9DC6-21FE-5CCA-442A-36E98ED8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8105-2E9D-1202-41F7-666240DF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C05E-7CCC-5636-68D9-F122BFA5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2618-A626-0F20-C3D2-B71B6935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18C6-8BD6-6C5E-4739-58595213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41AB-010D-13C7-51FA-66FDC63B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9937A-A138-E30A-18D9-184E8ADCA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A8486-89A6-EBDF-D221-B0EAC3DA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3ABC-A3E7-38B7-0022-5FD8134F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C371-ED07-4567-C0D9-66BB82B9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5960-8E87-6A77-43DE-9B6393C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8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97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1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5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78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5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1938-A3B2-DA5B-E5AF-98E977F9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EEAC-9F67-94B4-FFA0-52265E4A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44B5-8D1C-8FF5-C8E4-CF0A7C6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51D9-27BF-9AF1-016F-4845C55A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F459-B948-55FF-526A-77E9F1D3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77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339-F6F2-5361-4409-6BF241FE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2F46-4A3F-0268-AAC7-4AD91C2B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4BA0-78D6-F7B1-4E1E-9F7E8FA8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FDAC-1BA7-5023-DA09-A4E3E68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DF8F-BD42-8F78-5A3B-CB5202D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9E4C-79F2-40FF-828E-A627D08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5F44-30C3-65EF-85D8-5725DF3C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1EB4-6107-35F1-3452-9E1CDDAA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6FD1-13BF-A242-6FB1-81F2044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20AA-2D64-3B7D-F4D1-6919EC82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238FD-97C8-A1DC-FFCC-8B6E0AFF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8C75-9D14-DF40-7657-C314BA3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B1C6-9598-D7FA-74F5-C332E06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18A8D-64B4-79FC-4B45-549E9640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79D92-2117-B150-35A0-676A97C09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03E30-EECD-3E67-7E4A-0A41AA84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C234A-8AB0-6285-87D9-1B4ABD66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F8C0A-664E-FBC4-4CEE-85D41DC5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8283C-0A9F-20C0-93A5-4BF73FD8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A7B1-9699-9773-7E97-07FD86FD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C8C27-BCB5-6550-23C1-00E76567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8620-235B-F5D6-2AAA-1CB42BF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99758-0EE1-DD2F-ECDF-22593FA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EC6D1-FE49-635C-1DA2-57282044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718A0-9DC9-FA04-C2D1-AD43F65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3F0A-1D93-D87B-B21A-B0C361BE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F87-F0C7-0678-B5FE-A1EFB8E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5553-C361-B16D-B263-EC25782F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D79AA-93FE-29F6-8DC6-F6383FE1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BA545-153A-924B-05A1-6330B49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094C-6521-9B80-76E3-24AF9DE9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5C7E-7F70-4E29-1771-B9CA82CE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8219-6FDC-DA49-AF43-CE77B7E4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987ED-1CE4-6D6E-0666-5B03B630B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3AE7-77BE-ED53-789C-E23B4BD0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CD38-FF1E-AE8B-8F4F-C71F2C7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550B-480E-4811-798E-6E297F18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16EC-C7D4-0A14-41C1-4693A08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94572-1E8F-DAEB-1BFA-565EFC0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72D7-3F33-02A8-4546-048ED76B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B159-71AD-34D2-7782-1349EDBD7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5859-A083-4CC3-9212-534F24E7E58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ADE3-3016-C6F7-B359-5D260BA2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3D57-95E0-DA38-D31B-D75796A3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50FF-E95D-4D77-8A92-00726B033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sz="7200" dirty="0"/>
              <a:t>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294" y="2313633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44" y="2103438"/>
            <a:ext cx="7456912" cy="3849687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30" y="2103438"/>
            <a:ext cx="7668739" cy="3849687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3" y="2103438"/>
            <a:ext cx="7699374" cy="3849687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06694"/>
            <a:ext cx="10058400" cy="2843174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33789"/>
            <a:ext cx="10058400" cy="1388985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73612"/>
            <a:ext cx="10058400" cy="1309338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Реляционные базы данных 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3464"/>
            <a:ext cx="10058400" cy="3169635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69399"/>
            <a:ext cx="10058400" cy="3517764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54" y="2103438"/>
            <a:ext cx="9810492" cy="3849687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37585"/>
            <a:ext cx="10058400" cy="980694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548206"/>
            <a:ext cx="10058400" cy="960150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886008"/>
            <a:ext cx="10058400" cy="284546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12489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15396"/>
            <a:ext cx="10058400" cy="2825770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249913"/>
            <a:ext cx="10058400" cy="1556736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0125"/>
            <a:ext cx="10058400" cy="34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68222"/>
            <a:ext cx="10058400" cy="232011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1512646"/>
            <a:ext cx="7696201" cy="38327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52099"/>
            <a:ext cx="10058400" cy="2952364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0761" y="237744"/>
            <a:ext cx="7211877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23" b="-58223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4" b="-33254"/>
          <a:stretch/>
        </p:blipFill>
        <p:spPr bwMode="auto">
          <a:xfrm>
            <a:off x="228600" y="238125"/>
            <a:ext cx="76962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Widescreen</PresentationFormat>
  <Paragraphs>248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Barlow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БАЗЫ ДАННЫХ</vt:lpstr>
      <vt:lpstr>Реляционные базы данных показывают отношения между различными типами данных в виде прямоугольных таблиц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PowerPoint Presentation</vt:lpstr>
      <vt:lpstr>Типы данных</vt:lpstr>
      <vt:lpstr>DROP TABLE и ALTER TABLE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MySQL</vt:lpstr>
      <vt:lpstr>PostgreSQL</vt:lpstr>
      <vt:lpstr>SQLite</vt:lpstr>
      <vt:lpstr>DB Browser for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2022-07-07T13:57:51Z</dcterms:created>
  <dcterms:modified xsi:type="dcterms:W3CDTF">2022-07-07T13:58:22Z</dcterms:modified>
</cp:coreProperties>
</file>