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86" r:id="rId3"/>
    <p:sldId id="387" r:id="rId4"/>
    <p:sldId id="3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13C5-B945-D6DC-2DBF-20922D71C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76674-3AE6-FBC7-DC2D-C7DEB9F90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BB27-B6CA-8891-1028-9CE5946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C1EC-498D-BA50-18CF-DF1330D1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1BEE-7334-D484-4666-AFD522A6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5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0518-38E9-317C-B5D2-6E277633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5A14-5C40-52B2-53B8-CBBBCC18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07C0-A7C1-EE8D-32A2-0777BA6E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6BA3-B895-5268-3477-CCFC9202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F54F-5737-A4F0-D354-140A949D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C5F1D-09C2-0412-A9D6-E9A29F03D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6219-C4B0-7B94-D04B-62A94EC20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1600-2ABD-48BF-03C3-C52AEDB4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B700-182C-905A-5C7B-188663A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58A0E-BD6E-DC74-7477-1DEB84C0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7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3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2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6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73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01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2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1409-F780-CD21-502D-5AD6AF10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FB9B-24CF-BE8F-1021-0FD1DA5C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D1A2-A16B-1348-29D9-FDECDE0B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72BC-4CD2-6B97-793A-52563ECE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E87B-CCD3-93E5-5B17-83BA118D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3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75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38D6-264B-5D1C-B804-119BD847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D2835-9571-6723-4052-B52401B8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3674-2E43-34EA-2104-E1FF954D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3896-E783-2B08-18C2-A1026363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38CE7-FDD6-6A3B-5F08-19B9F8E7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A7F2-04A7-98A7-A308-E25F39A9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BB18-E721-09B4-2C8C-98B0325A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1F3A5-73FD-7B5D-B7AC-705EEEE7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036A-D55D-3C34-7BE4-A85F8F97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D350-1E88-7EC9-A21F-295D4946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418D1-B092-04DF-4EF6-4CE5EDF6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9EB3-50FC-C8FF-D087-229C2B0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DFAB4-2312-7179-3F91-B9B80A52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CD980-BEE2-6F34-259A-56DF7298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D3473-C133-7061-D2E7-1BACD155F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06471-855B-1792-1639-BE880EF8D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1FE1D-8D52-C2C4-69E3-79DFA631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D3C00-AF75-EEE4-C0F4-8D0E4F12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B1CF0-C3A2-8D24-76DA-4BE2E00B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4A02-6A5E-6F8F-51DA-A24F4487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0EC4D-2963-5C07-3348-10E0C07D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70593-0D62-50D2-1359-137481FA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DFA1-C30D-E97B-606D-4F916E57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31CB5-09AE-694C-290F-6F83B07B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7D254-4DB9-6C7D-575D-C435E4FE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2431E-31A3-61A2-5072-B914340E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6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FAF1-5A40-6E3D-CD1C-B7473C12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A39E-3D45-97F2-C097-E3A74209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D34C8-E715-D5B8-43AB-E812186CA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A0E0-15B1-78D0-3614-94B42658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DB9D-2E5E-CA47-819C-6FA8274C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839A8-B03F-F504-3A9C-E1250E19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E73A-7012-7B6A-A25A-9B0856B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E4470-EA3C-8DA7-5FC1-F20AAC394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1D778-513A-1F5C-70C4-3A4C6B905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51F9-B385-A903-8909-8781174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3821-0800-9E59-3887-9F854EF5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3A22-4239-9C71-1D9A-A34D4F06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5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8F7E6-1588-BB01-66B8-C5B27897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156E6-4E4F-51D7-2310-8A5E382C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0400-4F04-D31C-19FB-50FDEA394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A8BC-F5A1-4BD1-B1D0-EDA92FD1527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67FE-0DC3-7F79-B3AB-E16E5EBD0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7248-477B-44A1-CE12-1E835EFD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9BB8-C4B6-4EE7-89CB-319901577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 состоит из экземпляров другого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*12)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,pay,bonus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=bonus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.obj_salary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annual_salary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"Total: "  +  str(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.obj_salary.get_total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()+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(100,10)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obj_emp.annual_salary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())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Слабая композиция, содержимое может продолжить существовать, если контейнер удалить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*12)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salary, bonus):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=salary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bonus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obj_sal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(100)</a:t>
            </a: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(obj_sal,10)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3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Автомобильный завод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48663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Композиция </vt:lpstr>
      <vt:lpstr>Агрегация </vt:lpstr>
      <vt:lpstr>Автомобильный завод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Композиция </dc:title>
  <dc:creator>Mikita Tsiarentsyeu</dc:creator>
  <cp:lastModifiedBy>Mikita Tsiarentsyeu</cp:lastModifiedBy>
  <cp:revision>1</cp:revision>
  <dcterms:created xsi:type="dcterms:W3CDTF">2022-07-07T13:56:11Z</dcterms:created>
  <dcterms:modified xsi:type="dcterms:W3CDTF">2022-07-07T13:56:31Z</dcterms:modified>
</cp:coreProperties>
</file>