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63" r:id="rId3"/>
    <p:sldId id="564" r:id="rId4"/>
    <p:sldId id="565" r:id="rId5"/>
    <p:sldId id="566" r:id="rId6"/>
    <p:sldId id="567" r:id="rId7"/>
    <p:sldId id="568" r:id="rId8"/>
    <p:sldId id="569" r:id="rId9"/>
    <p:sldId id="570" r:id="rId10"/>
    <p:sldId id="571" r:id="rId11"/>
    <p:sldId id="5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предоставляет слой для работы с данными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определяет структуру базы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позволяет делать запросы в бд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max_length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/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/>
        </a:p>
      </dgm:t>
    </dgm:pt>
    <dgm:pt modelId="{0CA41B4D-9B36-4D41-B178-E0771762C57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/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/>
        </a:p>
      </dgm:t>
    </dgm:pt>
    <dgm:pt modelId="{A69729BC-65FB-4E98-BC52-D04D50B0FD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/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/>
        </a:p>
      </dgm:t>
    </dgm:pt>
    <dgm:pt modelId="{E2BC1651-2220-4657-8A80-91692DC74D9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/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/>
        </a:p>
      </dgm:t>
    </dgm:pt>
    <dgm:pt modelId="{66D41AB1-8E43-4C71-A2CE-96906879BF2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/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/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primary_key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/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/>
        </a:p>
      </dgm:t>
    </dgm:pt>
    <dgm:pt modelId="{FE5E1C85-36AD-40DB-A173-7D76E63702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/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/>
        </a:p>
      </dgm:t>
    </dgm:pt>
    <dgm:pt modelId="{6CDE1D88-23C6-44F0-A5D5-ED52450561E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/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/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Удаление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предоставляет слой для работы с данными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определяет структуру базы данных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позволяет делать запросы в бд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max_length</a:t>
          </a:r>
          <a:endParaRPr lang="en-US" sz="29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0"/>
        <a:ext cx="6858000" cy="666750"/>
      </dsp:txXfrm>
    </dsp:sp>
    <dsp:sp modelId="{E307C239-6440-4B59-BE0E-62C637080122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</a:p>
      </dsp:txBody>
      <dsp:txXfrm>
        <a:off x="0" y="666750"/>
        <a:ext cx="6858000" cy="666750"/>
      </dsp:txXfrm>
    </dsp:sp>
    <dsp:sp modelId="{6C0CD043-B4B7-4BCA-943D-AF47911692DF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blank</a:t>
          </a:r>
        </a:p>
      </dsp:txBody>
      <dsp:txXfrm>
        <a:off x="0" y="1333500"/>
        <a:ext cx="6858000" cy="666750"/>
      </dsp:txXfrm>
    </dsp:sp>
    <dsp:sp modelId="{33042A86-5401-4A41-AC25-6DFD89B5918F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choices</a:t>
          </a:r>
        </a:p>
      </dsp:txBody>
      <dsp:txXfrm>
        <a:off x="0" y="2000250"/>
        <a:ext cx="6858000" cy="666750"/>
      </dsp:txXfrm>
    </dsp:sp>
    <dsp:sp modelId="{D2B3BA18-1BDA-475D-85E9-D9AF2715DE3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default</a:t>
          </a:r>
        </a:p>
      </dsp:txBody>
      <dsp:txXfrm>
        <a:off x="0" y="2667000"/>
        <a:ext cx="6858000" cy="666750"/>
      </dsp:txXfrm>
    </dsp:sp>
    <dsp:sp modelId="{FFC3D1FC-C4EB-4F55-A8D4-B4B4057F13FC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editable</a:t>
          </a:r>
        </a:p>
      </dsp:txBody>
      <dsp:txXfrm>
        <a:off x="0" y="3333749"/>
        <a:ext cx="6858000" cy="666750"/>
      </dsp:txXfrm>
    </dsp:sp>
    <dsp:sp modelId="{BA4F1CC7-CBA1-411C-9837-D3F14662C6C8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primary_key</a:t>
          </a:r>
          <a:endParaRPr lang="en-US" sz="29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4000499"/>
        <a:ext cx="6858000" cy="666750"/>
      </dsp:txXfrm>
    </dsp:sp>
    <dsp:sp modelId="{82383EC4-AB4F-43F5-B1CF-3AB2A97859DC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unique</a:t>
          </a:r>
        </a:p>
      </dsp:txBody>
      <dsp:txXfrm>
        <a:off x="0" y="4667249"/>
        <a:ext cx="6858000" cy="66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Создание таблицы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1333500"/>
      </dsp:txXfrm>
    </dsp:sp>
    <dsp:sp modelId="{40E6064E-D02C-4526-A4DB-6C92F062F9F8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Создание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1333500"/>
      </dsp:txXfrm>
    </dsp:sp>
    <dsp:sp modelId="{0242F1C0-36E1-4B74-A8FF-81E72F54D8B1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Изменение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1333500"/>
      </dsp:txXfrm>
    </dsp:sp>
    <dsp:sp modelId="{7AFE6DCD-39D0-4377-BBA2-D3193AEFF434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Удаление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4000500"/>
        <a:ext cx="6858000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4FB4-471D-E545-3369-770B38519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16015-2E0D-2B0D-17E7-CC20B904C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CE1BF-8561-C2F5-26DD-73B76406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2E6E-E533-40F0-978F-4D25FB38537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5C05-D6C4-C638-B0AD-F3DA2F27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DC13-71D4-F7EA-D250-CA054D73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2685-4146-4FAF-970B-B5E3F6A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E9B6-DCAD-3F72-373A-E37B0033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6CE9C-17ED-80C5-D6BB-CBF0EA98C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1E22-3D99-6915-424F-326A5237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2E6E-E533-40F0-978F-4D25FB38537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98AE-CED8-1067-AF6E-28DFDB91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DD29-EBE2-448C-2B3E-6E11246F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2685-4146-4FAF-970B-B5E3F6A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1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2EDBF-B042-145F-ECA4-B4900C223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BD1C5-54DB-570E-8C5A-4366C90C5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BCA8-37BD-8AF7-2FA6-6A4D9440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2E6E-E533-40F0-978F-4D25FB38537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1A613-B2A8-74E8-4303-43FB5316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0550-68FD-8B60-5EF9-EB935DC3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2685-4146-4FAF-970B-B5E3F6A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31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2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30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14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83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93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48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0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5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53A7-B839-236B-D441-DA48CF4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BF74-A31E-EAAE-7CE7-94D9F2F6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2442-25EC-1DCB-834A-6CDD9F7C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2E6E-E533-40F0-978F-4D25FB38537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090E6-0BAC-982C-7051-00BF8526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8DF5-85E5-553B-DEC0-C4C44B8D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2685-4146-4FAF-970B-B5E3F6A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3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529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55A8-BB92-F035-3B61-3FEFE490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B5124-20CE-E7D6-680C-78532CA88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DE25-C28F-9BDB-952E-E91F2290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2E6E-E533-40F0-978F-4D25FB38537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CD7D-CDAC-4BD6-FF61-0875C1D6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2C53-3F9C-A2EC-8943-E813F4B4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2685-4146-4FAF-970B-B5E3F6A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4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741C-C870-9DB8-7310-180100EB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1233-D9B0-5118-D8B2-9D785DB8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21FD2-4B79-5BB4-33C6-EECC4D753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2FDCA-054E-11CA-7BE5-E174955F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2E6E-E533-40F0-978F-4D25FB38537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BA152-D51C-8CD1-690F-E634559E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EAAF3-1257-0805-06EC-3630454C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2685-4146-4FAF-970B-B5E3F6A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5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4118-FFB4-E587-C74D-70597767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660D0-5EB2-91D9-C27D-475D71CDD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0EC62-8F53-4936-7B1A-4F4BFB085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9759F-AB50-5F65-E358-CF4C44CC1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84FC4-7807-F244-6C89-45A17E5C7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C119F-3983-2658-4F7A-42FA4778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2E6E-E533-40F0-978F-4D25FB38537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4041C-4C3F-A792-128D-9EFAA209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32CF8-B657-B1FF-C1D9-5A57DF05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2685-4146-4FAF-970B-B5E3F6A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8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4F64-40B5-55CA-E018-E48E76C5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965A0-5128-C092-FAF5-FBD1091B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2E6E-E533-40F0-978F-4D25FB38537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49A5F-9B63-1CD7-0EA9-F07F2718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7856E-63B5-4EA3-851B-04E30112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2685-4146-4FAF-970B-B5E3F6A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8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FCADE-11BA-9252-835F-625A6844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2E6E-E533-40F0-978F-4D25FB38537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D72C0-F3A6-7255-6D79-99783A70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D3077-7372-A7A8-61C4-E0370770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2685-4146-4FAF-970B-B5E3F6A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9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043C-F4B9-FC9D-5699-A6B6EE75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ABBF-75BA-C216-475D-3CD88C4D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391EB-EB28-6A76-9674-0AF07EA5D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3E2D7-24F9-FF6F-9BB0-153B10CC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2E6E-E533-40F0-978F-4D25FB38537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C92C4-07C1-8897-6D12-A935C504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2EC2A-F040-F3BC-AAC0-B1E1C42D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2685-4146-4FAF-970B-B5E3F6A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6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4930-43AE-8352-7BB3-3845BB13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75BF1-5ABB-175F-69FA-0B18F8446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AAA95-6AC5-2137-67DC-606497B74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C8F89-C044-F144-CE9C-C593B7D3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2E6E-E533-40F0-978F-4D25FB38537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EEDAC-9399-DD20-1053-ACDF5221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F7179-76EE-4C45-9711-F98016E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2685-4146-4FAF-970B-B5E3F6A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8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F71F3-C71C-60C7-A189-189D90C6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DFE7C-9AB1-01AE-C98A-17A08277C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86E7-8A1B-5CCB-D625-D1F6343C1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92E6E-E533-40F0-978F-4D25FB38537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3222-2DEF-EAB1-03C5-24E697AA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03FEB-09F3-77AE-E518-6426039F0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A2685-4146-4FAF-970B-B5E3F6A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2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10C1-A448-4920-AED3-C9A35842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Django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ADB15-D453-45F3-B171-03717E4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класс, пронаследованный от django.db.models.Model, определяет поля базы через свои атрибуты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DCFE7-A8DD-4C46-B1A5-E556BB560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76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Блог</a:t>
            </a:r>
            <a:r>
              <a:rPr lang="en-US" sz="4800" dirty="0"/>
              <a:t>: </a:t>
            </a:r>
            <a:r>
              <a:rPr lang="en-US" sz="4800" dirty="0" err="1"/>
              <a:t>первоначальная</a:t>
            </a:r>
            <a:r>
              <a:rPr lang="en-US" sz="4800" dirty="0"/>
              <a:t> </a:t>
            </a:r>
            <a:r>
              <a:rPr lang="en-US" sz="4800" dirty="0" err="1"/>
              <a:t>миграция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2656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 модели с полями </a:t>
            </a:r>
            <a:r>
              <a:rPr lang="en-US" sz="2800" dirty="0"/>
              <a:t>title, subtitle, content,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#models.py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django.db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.Model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subtitle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=200)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content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.TextField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(blank=False)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image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.ImageField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upload_to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35125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5EF2EC-CFDF-43CF-94FD-8E665F7B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3096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CharField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«Имя продукта»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«Смеркалось, жаркий день бледнел неуловимо...»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EmailField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49C75D-BC79-4227-9BA3-B67EC37FE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2006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IntegerField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DecimalField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3.14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050959-C0A7-4022-838B-9AFAEDD09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255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AutoField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BooleanField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BF6AB-EABE-447F-8A47-A7A45184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полей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9C3A9-F87D-4E05-A847-CDF0BF8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963A0C-09FE-4022-A74E-D99D6E9ED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Блог: модель и поля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321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3A9A0-76B2-4725-8394-CBA7218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Миграции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F9534-6084-4230-BB10-57617DEC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генерируют скрипты для изменения структуры базы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823C97-888B-4296-841F-B51416B08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78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Первоначальная (</a:t>
            </a:r>
            <a:r>
              <a:rPr lang="en-US" sz="2800" dirty="0"/>
              <a:t>initial) </a:t>
            </a:r>
            <a:r>
              <a:rPr lang="ru-RU" sz="2800" dirty="0"/>
              <a:t>миграция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makemigrations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создаёт пронумерованные файлы миграции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#файлы находятся в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/migrations/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#отмечает выполненные миграции - 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X]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migrate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&lt;number&gt;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#запускает конкретную миграцию для конкретного приложения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первая миграция для нового приложения Django, создаёт таблицы для моделей, определённых к этому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02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Garamond</vt:lpstr>
      <vt:lpstr>JetBrains Mono</vt:lpstr>
      <vt:lpstr>Jura</vt:lpstr>
      <vt:lpstr>Office Theme</vt:lpstr>
      <vt:lpstr>SavonVTI</vt:lpstr>
      <vt:lpstr>Модель Django 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</vt:lpstr>
      <vt:lpstr>Блог: модель и поля</vt:lpstr>
      <vt:lpstr>Миграции </vt:lpstr>
      <vt:lpstr>Первоначальная (initial) миграция</vt:lpstr>
      <vt:lpstr>Блог: первоначальная миграция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Django </dc:title>
  <dc:creator>Mikita Tsiarentsyeu</dc:creator>
  <cp:lastModifiedBy>Mikita Tsiarentsyeu</cp:lastModifiedBy>
  <cp:revision>1</cp:revision>
  <dcterms:created xsi:type="dcterms:W3CDTF">2022-07-07T13:57:05Z</dcterms:created>
  <dcterms:modified xsi:type="dcterms:W3CDTF">2022-07-07T13:57:23Z</dcterms:modified>
</cp:coreProperties>
</file>