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Jura" pitchFamily="2" charset="0"/>
              <a:ea typeface="Jura" pitchFamily="2" charset="0"/>
            </a:rPr>
            <a:t>html.</a:t>
          </a:r>
        </a:p>
        <a:p>
          <a:r>
            <a:rPr lang="en-US" sz="36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Вывод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6794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Jura" pitchFamily="2" charset="0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sp:txBody>
      <dsp:txXfrm>
        <a:off x="107661" y="475610"/>
        <a:ext cx="6642678" cy="1990128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sp:txBody>
      <dsp:txXfrm>
        <a:off x="107661" y="2868260"/>
        <a:ext cx="6642678" cy="199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5558"/>
          <a:ext cx="6858000" cy="25595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latin typeface="Jura" pitchFamily="2" charset="0"/>
              <a:ea typeface="Jura" pitchFamily="2" charset="0"/>
            </a:rPr>
            <a:t>Вывод</a:t>
          </a:r>
          <a:r>
            <a:rPr lang="ru-RU" sz="4300" kern="1200" dirty="0"/>
            <a:t> – 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sp:txBody>
      <dsp:txXfrm>
        <a:off x="124946" y="170504"/>
        <a:ext cx="6608108" cy="2309629"/>
      </dsp:txXfrm>
    </dsp:sp>
    <dsp:sp modelId="{00E310DE-82C2-4F16-ABFE-F0542E2830D8}">
      <dsp:nvSpPr>
        <dsp:cNvPr id="0" name=""/>
        <dsp:cNvSpPr/>
      </dsp:nvSpPr>
      <dsp:spPr>
        <a:xfrm>
          <a:off x="0" y="2728919"/>
          <a:ext cx="6858000" cy="25595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sz="4300" kern="1200" dirty="0"/>
            <a:t> – 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sz="4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sz="4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sp:txBody>
      <dsp:txXfrm>
        <a:off x="124946" y="2853865"/>
        <a:ext cx="6608108" cy="2309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5971-AE54-1FB1-6902-57C0C1FD2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6E74E-B85A-9D9B-CF36-433807118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123A-A3D9-0A98-D1B1-02DFE4DF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FB99-F1A6-3AAB-9744-E82000E3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4F3B-D942-CEEC-7FE9-59C9573C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6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374C-2B95-F114-2E33-403F7F12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3CF81-3C93-7F54-3894-EA7B6DC9A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51CA-D2FA-4E6D-F85F-C0D03456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4202-9B3A-58CB-D362-F13C72FF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80D01-99C5-1AD5-72E6-80D9B3B1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83394-A270-AB63-5D7B-2BB14B3A3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C1437-3EFC-FF8F-44F0-AFF819113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CBDC-ABFB-0DA0-D3C6-F741CEE6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13D28-92F0-642F-6E01-4F834544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D38C-D60A-CCF2-FD90-6158B584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23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5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2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75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64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83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7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29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9C25-828C-87FE-4BA2-1FE8CCDC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9FCC-BCDF-13A2-62DD-CCA737B2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672C1-2D12-BE5E-809A-74BDAC00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1AFA-C134-2029-DE7E-9C8FEC3A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CF9B-5940-EBCE-63C3-30A1F9AF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2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34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39DD-97EE-6418-58E6-4B3877CC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E474-A817-9446-9926-920D9F80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3B9A-B7F6-A422-EF88-3BCBCD55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414FD-56D2-8469-E9D3-14B896E4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7B4AB-85A3-AB7B-5D74-57E4B3D4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FDC8-1AA1-EFD8-AEAD-8796A0CE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E36B-25BA-E34C-832A-5AE63DA08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A27EA-6560-28D2-7458-F0EA1E236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5DE3-A202-7DA6-2C06-6E33EC2D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E644F-A877-927A-C967-F21A88E7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8FA2-0931-5C3C-432F-E48ACCC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694A-540F-44E1-2DE6-961F5EAE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C4052-0088-A3E3-417C-A10EFDF91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7A5A8-EBC8-46F6-5C1D-495EA09E0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2D90C-8CA4-0C18-3D26-8BFE48424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655E4-877C-D104-BA73-D4CADB8F2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401D6-26C0-1557-BE48-882986D3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64453-E114-0F74-A9EC-69360A2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A4BD1-3639-A25B-CBFE-D68B9C79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A9FC-E24B-EEA6-5647-DAE6AAC5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4A2E8-4643-852A-DBDD-F92FCE76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B39CD-62D0-A076-1E9A-3E3D24B9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9C3DD-116B-84D7-D066-1A76E437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CCDD2-A448-DAE5-47D4-E024EA0A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D6F8F-1B0E-7CFB-4151-D4B52314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9D57-BD8F-3267-35F1-563D7C15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7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B83D-043F-B309-3281-9A0B8FD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D318-5C23-E9AE-1E29-4FC1C25B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75F09-90C1-38ED-DEC0-8D3287AB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053F8-C1C9-F531-4F5E-E5C03137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62E21-623C-C6B4-57A2-A22E037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91A6-3760-3E6C-0D04-24C29CFD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4A33-19B3-CF3D-C0CC-87AC7492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B1B59-EC40-7E3C-069D-AD6E2B97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8BA15-6042-6DD0-68E9-8E4203D6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8D7B6-FBB0-E349-CB11-2D47AB5D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A336D-9AE0-20F3-ADDB-4FFB89F9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CE5D0-5700-D02E-AC07-8E6B5804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FA9C5-2312-694F-62FA-DCB80F97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825F-D7EE-1CB4-BE1F-43C07B02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2EEA-F7BD-FA49-C7D5-A4AA0185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75FA-326E-4D9B-BE60-2C76961EAC7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1AEF-5807-5C1A-3A51-53DF9D651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C775-0CC4-CD21-2727-07E06E780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C5F2-C926-40E3-8D2F-CAB6FF9F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8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- </a:t>
            </a:r>
            <a:r>
              <a:rPr lang="ru-RU" dirty="0"/>
              <a:t>базовые инструменты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Web - базовые инструменты</vt:lpstr>
      <vt:lpstr>HTML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базовые инструменты</dc:title>
  <dc:creator>Mikita Tsiarentsyeu</dc:creator>
  <cp:lastModifiedBy>Mikita Tsiarentsyeu</cp:lastModifiedBy>
  <cp:revision>1</cp:revision>
  <dcterms:created xsi:type="dcterms:W3CDTF">2022-06-23T13:54:37Z</dcterms:created>
  <dcterms:modified xsi:type="dcterms:W3CDTF">2022-06-23T13:55:25Z</dcterms:modified>
</cp:coreProperties>
</file>