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75" r:id="rId3"/>
    <p:sldId id="657" r:id="rId4"/>
    <p:sldId id="383" r:id="rId5"/>
    <p:sldId id="647" r:id="rId6"/>
    <p:sldId id="471" r:id="rId7"/>
    <p:sldId id="472" r:id="rId8"/>
    <p:sldId id="473" r:id="rId9"/>
    <p:sldId id="474" r:id="rId10"/>
    <p:sldId id="475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76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496" r:id="rId32"/>
    <p:sldId id="497" r:id="rId33"/>
    <p:sldId id="498" r:id="rId34"/>
    <p:sldId id="499" r:id="rId35"/>
    <p:sldId id="500" r:id="rId36"/>
    <p:sldId id="501" r:id="rId37"/>
    <p:sldId id="502" r:id="rId38"/>
    <p:sldId id="503" r:id="rId39"/>
    <p:sldId id="504" r:id="rId40"/>
    <p:sldId id="505" r:id="rId41"/>
    <p:sldId id="506" r:id="rId42"/>
    <p:sldId id="507" r:id="rId43"/>
    <p:sldId id="508" r:id="rId44"/>
    <p:sldId id="509" r:id="rId45"/>
    <p:sldId id="51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Программы, написанные на </a:t>
          </a:r>
          <a:r>
            <a:rPr lang="en-US" dirty="0" err="1">
              <a:latin typeface="Jura" pitchFamily="2" charset="0"/>
              <a:ea typeface="Jura" pitchFamily="2" charset="0"/>
            </a:rPr>
            <a:t>js</a:t>
          </a:r>
          <a:r>
            <a:rPr lang="en-US" dirty="0">
              <a:latin typeface="Jura" pitchFamily="2" charset="0"/>
              <a:ea typeface="Jura" pitchFamily="2" charset="0"/>
            </a:rPr>
            <a:t>, </a:t>
          </a:r>
          <a:r>
            <a:rPr lang="ru-RU" dirty="0">
              <a:latin typeface="Jura" pitchFamily="2" charset="0"/>
              <a:ea typeface="Jura" pitchFamily="2" charset="0"/>
            </a:rPr>
            <a:t>называют скриптами </a:t>
          </a:r>
          <a:r>
            <a:rPr lang="en-US" dirty="0">
              <a:latin typeface="Jura" pitchFamily="2" charset="0"/>
              <a:ea typeface="Jura" pitchFamily="2" charset="0"/>
            </a:rPr>
            <a:t>(scripts)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Скрипты не требуют компиляции</a:t>
          </a:r>
          <a:r>
            <a:rPr lang="en-US" dirty="0">
              <a:latin typeface="Jura" pitchFamily="2" charset="0"/>
              <a:ea typeface="Jura" pitchFamily="2" charset="0"/>
            </a:rPr>
            <a:t>/</a:t>
          </a:r>
          <a:r>
            <a:rPr lang="ru-RU" dirty="0">
              <a:latin typeface="Jura" pitchFamily="2" charset="0"/>
              <a:ea typeface="Jura" pitchFamily="2" charset="0"/>
            </a:rPr>
            <a:t>интерпретации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FF38A33C-59AD-488E-A7E1-FE1B5EA7989E}">
      <dgm:prSet/>
      <dgm:spPr/>
      <dgm:t>
        <a:bodyPr/>
        <a:lstStyle/>
        <a:p>
          <a:r>
            <a:rPr lang="en-US" dirty="0" err="1">
              <a:latin typeface="Jura" pitchFamily="2" charset="0"/>
              <a:ea typeface="Jura" pitchFamily="2" charset="0"/>
            </a:rPr>
            <a:t>js</a:t>
          </a:r>
          <a:r>
            <a:rPr lang="en-US" dirty="0">
              <a:latin typeface="Jura" pitchFamily="2" charset="0"/>
              <a:ea typeface="Jura" pitchFamily="2" charset="0"/>
            </a:rPr>
            <a:t> </a:t>
          </a:r>
          <a:r>
            <a:rPr lang="ru-RU" dirty="0">
              <a:latin typeface="Jura" pitchFamily="2" charset="0"/>
              <a:ea typeface="Jura" pitchFamily="2" charset="0"/>
            </a:rPr>
            <a:t>не имеет никакого отношения к </a:t>
          </a:r>
          <a:r>
            <a:rPr lang="en-US" dirty="0">
              <a:latin typeface="Jura" pitchFamily="2" charset="0"/>
              <a:ea typeface="Jura" pitchFamily="2" charset="0"/>
            </a:rPr>
            <a:t>Java</a:t>
          </a:r>
        </a:p>
      </dgm:t>
    </dgm:pt>
    <dgm:pt modelId="{3299AC5F-778B-4275-8569-4C2A4FCF7E59}" type="parTrans" cxnId="{6BC23E01-4988-42A7-8ED8-5F57BE42BDAA}">
      <dgm:prSet/>
      <dgm:spPr/>
      <dgm:t>
        <a:bodyPr/>
        <a:lstStyle/>
        <a:p>
          <a:endParaRPr lang="en-US"/>
        </a:p>
      </dgm:t>
    </dgm:pt>
    <dgm:pt modelId="{44F01989-2B5B-4444-BA5B-30F4E361354D}" type="sibTrans" cxnId="{6BC23E01-4988-42A7-8ED8-5F57BE42BDAA}">
      <dgm:prSet/>
      <dgm:spPr/>
      <dgm:t>
        <a:bodyPr/>
        <a:lstStyle/>
        <a:p>
          <a:endParaRPr lang="en-US"/>
        </a:p>
      </dgm:t>
    </dgm:pt>
    <dgm:pt modelId="{61CD5036-CA04-4B7C-B7F2-C2AECCFEA211}" type="pres">
      <dgm:prSet presAssocID="{1ACBCBBD-E06F-4040-BF8A-5D7E8938569A}" presName="vert0" presStyleCnt="0">
        <dgm:presLayoutVars>
          <dgm:dir/>
          <dgm:animOne val="branch"/>
          <dgm:animLvl val="lvl"/>
        </dgm:presLayoutVars>
      </dgm:prSet>
      <dgm:spPr/>
    </dgm:pt>
    <dgm:pt modelId="{79C593BD-122E-4317-A8EC-150D86085235}" type="pres">
      <dgm:prSet presAssocID="{674CB33A-893B-471D-967C-83AC9BA06589}" presName="thickLine" presStyleLbl="alignNode1" presStyleIdx="0" presStyleCnt="3"/>
      <dgm:spPr/>
    </dgm:pt>
    <dgm:pt modelId="{72F721E7-FE22-4BA2-B1BE-96A4B8CCA48B}" type="pres">
      <dgm:prSet presAssocID="{674CB33A-893B-471D-967C-83AC9BA06589}" presName="horz1" presStyleCnt="0"/>
      <dgm:spPr/>
    </dgm:pt>
    <dgm:pt modelId="{78D263E2-7AD5-44C2-8189-B92B131C6F2B}" type="pres">
      <dgm:prSet presAssocID="{674CB33A-893B-471D-967C-83AC9BA06589}" presName="tx1" presStyleLbl="revTx" presStyleIdx="0" presStyleCnt="3"/>
      <dgm:spPr/>
    </dgm:pt>
    <dgm:pt modelId="{101897ED-17DE-4648-8821-68502C3D6836}" type="pres">
      <dgm:prSet presAssocID="{674CB33A-893B-471D-967C-83AC9BA06589}" presName="vert1" presStyleCnt="0"/>
      <dgm:spPr/>
    </dgm:pt>
    <dgm:pt modelId="{71C0463B-2C58-4417-B5BE-01664B840B6B}" type="pres">
      <dgm:prSet presAssocID="{A4EEE862-36DB-43BF-AA83-C42A11A628C4}" presName="thickLine" presStyleLbl="alignNode1" presStyleIdx="1" presStyleCnt="3"/>
      <dgm:spPr/>
    </dgm:pt>
    <dgm:pt modelId="{852FA278-CA37-4566-8D14-B6B9CD833BF8}" type="pres">
      <dgm:prSet presAssocID="{A4EEE862-36DB-43BF-AA83-C42A11A628C4}" presName="horz1" presStyleCnt="0"/>
      <dgm:spPr/>
    </dgm:pt>
    <dgm:pt modelId="{7DD95181-0364-491D-96FD-C07FF2FAF350}" type="pres">
      <dgm:prSet presAssocID="{A4EEE862-36DB-43BF-AA83-C42A11A628C4}" presName="tx1" presStyleLbl="revTx" presStyleIdx="1" presStyleCnt="3"/>
      <dgm:spPr/>
    </dgm:pt>
    <dgm:pt modelId="{FE755F04-6708-4784-A3B8-CDB2BC5B2AD3}" type="pres">
      <dgm:prSet presAssocID="{A4EEE862-36DB-43BF-AA83-C42A11A628C4}" presName="vert1" presStyleCnt="0"/>
      <dgm:spPr/>
    </dgm:pt>
    <dgm:pt modelId="{AAFDB182-E87E-4AAC-952A-FF597196C9A6}" type="pres">
      <dgm:prSet presAssocID="{FF38A33C-59AD-488E-A7E1-FE1B5EA7989E}" presName="thickLine" presStyleLbl="alignNode1" presStyleIdx="2" presStyleCnt="3"/>
      <dgm:spPr/>
    </dgm:pt>
    <dgm:pt modelId="{7E1E97CB-F982-4031-822E-8B88BC2692C8}" type="pres">
      <dgm:prSet presAssocID="{FF38A33C-59AD-488E-A7E1-FE1B5EA7989E}" presName="horz1" presStyleCnt="0"/>
      <dgm:spPr/>
    </dgm:pt>
    <dgm:pt modelId="{7B46597C-1172-4A9A-B86B-A5F57F3B451B}" type="pres">
      <dgm:prSet presAssocID="{FF38A33C-59AD-488E-A7E1-FE1B5EA7989E}" presName="tx1" presStyleLbl="revTx" presStyleIdx="2" presStyleCnt="3"/>
      <dgm:spPr/>
    </dgm:pt>
    <dgm:pt modelId="{6ABE4D9E-6071-454B-A3CD-BC326D00E4BC}" type="pres">
      <dgm:prSet presAssocID="{FF38A33C-59AD-488E-A7E1-FE1B5EA7989E}" presName="vert1" presStyleCnt="0"/>
      <dgm:spPr/>
    </dgm:pt>
  </dgm:ptLst>
  <dgm:cxnLst>
    <dgm:cxn modelId="{6BC23E01-4988-42A7-8ED8-5F57BE42BDAA}" srcId="{1ACBCBBD-E06F-4040-BF8A-5D7E8938569A}" destId="{FF38A33C-59AD-488E-A7E1-FE1B5EA7989E}" srcOrd="2" destOrd="0" parTransId="{3299AC5F-778B-4275-8569-4C2A4FCF7E59}" sibTransId="{44F01989-2B5B-4444-BA5B-30F4E361354D}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5E492F6F-3232-4504-B7D4-37705E9CFFC2}" type="presOf" srcId="{1ACBCBBD-E06F-4040-BF8A-5D7E8938569A}" destId="{61CD5036-CA04-4B7C-B7F2-C2AECCFEA211}" srcOrd="0" destOrd="0" presId="urn:microsoft.com/office/officeart/2008/layout/LinedList"/>
    <dgm:cxn modelId="{88C69095-4F26-4F21-80B5-7660A70AB107}" type="presOf" srcId="{FF38A33C-59AD-488E-A7E1-FE1B5EA7989E}" destId="{7B46597C-1172-4A9A-B86B-A5F57F3B451B}" srcOrd="0" destOrd="0" presId="urn:microsoft.com/office/officeart/2008/layout/LinedList"/>
    <dgm:cxn modelId="{CE0C6AB2-FE95-4204-9380-0451165B9397}" type="presOf" srcId="{674CB33A-893B-471D-967C-83AC9BA06589}" destId="{78D263E2-7AD5-44C2-8189-B92B131C6F2B}" srcOrd="0" destOrd="0" presId="urn:microsoft.com/office/officeart/2008/layout/LinedList"/>
    <dgm:cxn modelId="{68691EDA-A77F-41FC-85CC-E0D364D0FBF9}" type="presOf" srcId="{A4EEE862-36DB-43BF-AA83-C42A11A628C4}" destId="{7DD95181-0364-491D-96FD-C07FF2FAF350}" srcOrd="0" destOrd="0" presId="urn:microsoft.com/office/officeart/2008/layout/LinedList"/>
    <dgm:cxn modelId="{FE57C0C4-3C0C-4152-A712-E592C8F4DD2A}" type="presParOf" srcId="{61CD5036-CA04-4B7C-B7F2-C2AECCFEA211}" destId="{79C593BD-122E-4317-A8EC-150D86085235}" srcOrd="0" destOrd="0" presId="urn:microsoft.com/office/officeart/2008/layout/LinedList"/>
    <dgm:cxn modelId="{345A792D-9B98-4E81-9797-44DA82937413}" type="presParOf" srcId="{61CD5036-CA04-4B7C-B7F2-C2AECCFEA211}" destId="{72F721E7-FE22-4BA2-B1BE-96A4B8CCA48B}" srcOrd="1" destOrd="0" presId="urn:microsoft.com/office/officeart/2008/layout/LinedList"/>
    <dgm:cxn modelId="{1787520D-0848-4079-A6F7-7D6B673B1445}" type="presParOf" srcId="{72F721E7-FE22-4BA2-B1BE-96A4B8CCA48B}" destId="{78D263E2-7AD5-44C2-8189-B92B131C6F2B}" srcOrd="0" destOrd="0" presId="urn:microsoft.com/office/officeart/2008/layout/LinedList"/>
    <dgm:cxn modelId="{F33497C3-1462-4328-8495-43FBC8E25B64}" type="presParOf" srcId="{72F721E7-FE22-4BA2-B1BE-96A4B8CCA48B}" destId="{101897ED-17DE-4648-8821-68502C3D6836}" srcOrd="1" destOrd="0" presId="urn:microsoft.com/office/officeart/2008/layout/LinedList"/>
    <dgm:cxn modelId="{81489F1B-1ED7-4654-961D-51445277F3AF}" type="presParOf" srcId="{61CD5036-CA04-4B7C-B7F2-C2AECCFEA211}" destId="{71C0463B-2C58-4417-B5BE-01664B840B6B}" srcOrd="2" destOrd="0" presId="urn:microsoft.com/office/officeart/2008/layout/LinedList"/>
    <dgm:cxn modelId="{7F17906D-960C-48C5-9621-68AC5BC4CF29}" type="presParOf" srcId="{61CD5036-CA04-4B7C-B7F2-C2AECCFEA211}" destId="{852FA278-CA37-4566-8D14-B6B9CD833BF8}" srcOrd="3" destOrd="0" presId="urn:microsoft.com/office/officeart/2008/layout/LinedList"/>
    <dgm:cxn modelId="{841C5D4F-029C-4479-B546-E6F045C5522B}" type="presParOf" srcId="{852FA278-CA37-4566-8D14-B6B9CD833BF8}" destId="{7DD95181-0364-491D-96FD-C07FF2FAF350}" srcOrd="0" destOrd="0" presId="urn:microsoft.com/office/officeart/2008/layout/LinedList"/>
    <dgm:cxn modelId="{96E625EE-FA8A-4D90-94ED-73B9CAA0591A}" type="presParOf" srcId="{852FA278-CA37-4566-8D14-B6B9CD833BF8}" destId="{FE755F04-6708-4784-A3B8-CDB2BC5B2AD3}" srcOrd="1" destOrd="0" presId="urn:microsoft.com/office/officeart/2008/layout/LinedList"/>
    <dgm:cxn modelId="{82072BF0-4296-497E-8AC9-59616AD3B4AD}" type="presParOf" srcId="{61CD5036-CA04-4B7C-B7F2-C2AECCFEA211}" destId="{AAFDB182-E87E-4AAC-952A-FF597196C9A6}" srcOrd="4" destOrd="0" presId="urn:microsoft.com/office/officeart/2008/layout/LinedList"/>
    <dgm:cxn modelId="{005C9FD2-9506-4CC2-882A-4516260B9873}" type="presParOf" srcId="{61CD5036-CA04-4B7C-B7F2-C2AECCFEA211}" destId="{7E1E97CB-F982-4031-822E-8B88BC2692C8}" srcOrd="5" destOrd="0" presId="urn:microsoft.com/office/officeart/2008/layout/LinedList"/>
    <dgm:cxn modelId="{34D985C5-E8F2-4712-9EF9-A4775F3BF8F2}" type="presParOf" srcId="{7E1E97CB-F982-4031-822E-8B88BC2692C8}" destId="{7B46597C-1172-4A9A-B86B-A5F57F3B451B}" srcOrd="0" destOrd="0" presId="urn:microsoft.com/office/officeart/2008/layout/LinedList"/>
    <dgm:cxn modelId="{A4E0F505-E8E4-45D6-8460-BF95DDC54076}" type="presParOf" srcId="{7E1E97CB-F982-4031-822E-8B88BC2692C8}" destId="{6ABE4D9E-6071-454B-A3CD-BC326D00E4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Jura" pitchFamily="2" charset="0"/>
            </a:rPr>
            <a:t>Посредник между моделью и представлением</a:t>
          </a:r>
          <a:endParaRPr lang="en-US" dirty="0">
            <a:latin typeface="Jura" pitchFamily="2" charset="0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Определяет какое представление и с какими данными отображать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Jura" pitchFamily="2" charset="0"/>
            </a:rPr>
            <a:t>Содержит логику управления запросами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D7DE22FC-16C1-4FA0-B28C-88B2FBFF7D73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FC4F30F4-CD9E-4E9E-919C-8BB81D53AD2C}" type="pres">
      <dgm:prSet presAssocID="{FE6C6D49-236F-41A6-A7E2-E8633E962D75}" presName="thickLine" presStyleLbl="alignNode1" presStyleIdx="0" presStyleCnt="3"/>
      <dgm:spPr/>
    </dgm:pt>
    <dgm:pt modelId="{04CB5669-194C-405B-8D07-ECBF91C90837}" type="pres">
      <dgm:prSet presAssocID="{FE6C6D49-236F-41A6-A7E2-E8633E962D75}" presName="horz1" presStyleCnt="0"/>
      <dgm:spPr/>
    </dgm:pt>
    <dgm:pt modelId="{0A52843D-E1DE-431A-9FC5-334185A467FF}" type="pres">
      <dgm:prSet presAssocID="{FE6C6D49-236F-41A6-A7E2-E8633E962D75}" presName="tx1" presStyleLbl="revTx" presStyleIdx="0" presStyleCnt="3"/>
      <dgm:spPr/>
    </dgm:pt>
    <dgm:pt modelId="{71398356-EDCA-44EF-B687-388016E0F80E}" type="pres">
      <dgm:prSet presAssocID="{FE6C6D49-236F-41A6-A7E2-E8633E962D75}" presName="vert1" presStyleCnt="0"/>
      <dgm:spPr/>
    </dgm:pt>
    <dgm:pt modelId="{A75913E4-942E-43A7-9A70-211676F149D9}" type="pres">
      <dgm:prSet presAssocID="{48661507-86B6-48D2-AA40-3AB1064ECA1B}" presName="thickLine" presStyleLbl="alignNode1" presStyleIdx="1" presStyleCnt="3"/>
      <dgm:spPr/>
    </dgm:pt>
    <dgm:pt modelId="{54DC268B-29C0-4E78-84EE-2166AB812AF2}" type="pres">
      <dgm:prSet presAssocID="{48661507-86B6-48D2-AA40-3AB1064ECA1B}" presName="horz1" presStyleCnt="0"/>
      <dgm:spPr/>
    </dgm:pt>
    <dgm:pt modelId="{277B4EE4-2D41-4CFB-9E3F-2636F4C4E1FC}" type="pres">
      <dgm:prSet presAssocID="{48661507-86B6-48D2-AA40-3AB1064ECA1B}" presName="tx1" presStyleLbl="revTx" presStyleIdx="1" presStyleCnt="3"/>
      <dgm:spPr/>
    </dgm:pt>
    <dgm:pt modelId="{A1DF2B77-1043-40B2-9149-9CB57EAF256D}" type="pres">
      <dgm:prSet presAssocID="{48661507-86B6-48D2-AA40-3AB1064ECA1B}" presName="vert1" presStyleCnt="0"/>
      <dgm:spPr/>
    </dgm:pt>
    <dgm:pt modelId="{C3F3A799-FA81-4EA6-99A5-55D302673983}" type="pres">
      <dgm:prSet presAssocID="{3C0F29EA-D10F-4E6A-9432-A70E4CFEEEF2}" presName="thickLine" presStyleLbl="alignNode1" presStyleIdx="2" presStyleCnt="3"/>
      <dgm:spPr/>
    </dgm:pt>
    <dgm:pt modelId="{590F3363-95CB-4B6D-A44B-A7FEE38C14C7}" type="pres">
      <dgm:prSet presAssocID="{3C0F29EA-D10F-4E6A-9432-A70E4CFEEEF2}" presName="horz1" presStyleCnt="0"/>
      <dgm:spPr/>
    </dgm:pt>
    <dgm:pt modelId="{78AE632D-14FD-4F03-99AC-B40086F0F809}" type="pres">
      <dgm:prSet presAssocID="{3C0F29EA-D10F-4E6A-9432-A70E4CFEEEF2}" presName="tx1" presStyleLbl="revTx" presStyleIdx="2" presStyleCnt="3"/>
      <dgm:spPr/>
    </dgm:pt>
    <dgm:pt modelId="{4C165269-E618-4261-B52D-4C6C5214751C}" type="pres">
      <dgm:prSet presAssocID="{3C0F29EA-D10F-4E6A-9432-A70E4CFEEEF2}" presName="vert1" presStyleCnt="0"/>
      <dgm:spPr/>
    </dgm:pt>
  </dgm:ptLst>
  <dgm:cxnLst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1DDEE54A-ED26-459E-BF6B-4E9E7B1AE103}" type="presOf" srcId="{48661507-86B6-48D2-AA40-3AB1064ECA1B}" destId="{277B4EE4-2D41-4CFB-9E3F-2636F4C4E1FC}" srcOrd="0" destOrd="0" presId="urn:microsoft.com/office/officeart/2008/layout/LinedList"/>
    <dgm:cxn modelId="{B958527D-662E-4155-A06D-B04A4B919967}" type="presOf" srcId="{3C0F29EA-D10F-4E6A-9432-A70E4CFEEEF2}" destId="{78AE632D-14FD-4F03-99AC-B40086F0F809}" srcOrd="0" destOrd="0" presId="urn:microsoft.com/office/officeart/2008/layout/LinedList"/>
    <dgm:cxn modelId="{4FBC9FBA-C1B5-4D9A-B81D-A4DFF79F0A7F}" type="presOf" srcId="{71D407DC-AFC5-4732-9986-AB601EF48EDE}" destId="{D7DE22FC-16C1-4FA0-B28C-88B2FBFF7D73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A643EE-2ABC-46E7-BB2D-CAA7E62E1CE0}" type="presOf" srcId="{FE6C6D49-236F-41A6-A7E2-E8633E962D75}" destId="{0A52843D-E1DE-431A-9FC5-334185A467FF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D8F4022-4568-45E1-8229-0507A8F0D631}" type="presParOf" srcId="{D7DE22FC-16C1-4FA0-B28C-88B2FBFF7D73}" destId="{FC4F30F4-CD9E-4E9E-919C-8BB81D53AD2C}" srcOrd="0" destOrd="0" presId="urn:microsoft.com/office/officeart/2008/layout/LinedList"/>
    <dgm:cxn modelId="{0178A12A-A6D6-411B-911E-D2337C94E9F3}" type="presParOf" srcId="{D7DE22FC-16C1-4FA0-B28C-88B2FBFF7D73}" destId="{04CB5669-194C-405B-8D07-ECBF91C90837}" srcOrd="1" destOrd="0" presId="urn:microsoft.com/office/officeart/2008/layout/LinedList"/>
    <dgm:cxn modelId="{C1199338-4428-4C98-A0BE-89A1F32E0853}" type="presParOf" srcId="{04CB5669-194C-405B-8D07-ECBF91C90837}" destId="{0A52843D-E1DE-431A-9FC5-334185A467FF}" srcOrd="0" destOrd="0" presId="urn:microsoft.com/office/officeart/2008/layout/LinedList"/>
    <dgm:cxn modelId="{7585EA5B-EA9F-4ADF-B9AC-9E75868F0D65}" type="presParOf" srcId="{04CB5669-194C-405B-8D07-ECBF91C90837}" destId="{71398356-EDCA-44EF-B687-388016E0F80E}" srcOrd="1" destOrd="0" presId="urn:microsoft.com/office/officeart/2008/layout/LinedList"/>
    <dgm:cxn modelId="{630F4D02-2EEC-4E6B-B2FC-B137B28DFBB2}" type="presParOf" srcId="{D7DE22FC-16C1-4FA0-B28C-88B2FBFF7D73}" destId="{A75913E4-942E-43A7-9A70-211676F149D9}" srcOrd="2" destOrd="0" presId="urn:microsoft.com/office/officeart/2008/layout/LinedList"/>
    <dgm:cxn modelId="{EE781B7F-CE45-4FCA-8BEC-DA643BD70C7C}" type="presParOf" srcId="{D7DE22FC-16C1-4FA0-B28C-88B2FBFF7D73}" destId="{54DC268B-29C0-4E78-84EE-2166AB812AF2}" srcOrd="3" destOrd="0" presId="urn:microsoft.com/office/officeart/2008/layout/LinedList"/>
    <dgm:cxn modelId="{23BFE154-3E0C-4BF4-8272-D2E527BE6118}" type="presParOf" srcId="{54DC268B-29C0-4E78-84EE-2166AB812AF2}" destId="{277B4EE4-2D41-4CFB-9E3F-2636F4C4E1FC}" srcOrd="0" destOrd="0" presId="urn:microsoft.com/office/officeart/2008/layout/LinedList"/>
    <dgm:cxn modelId="{7AC035E7-3079-4F8B-9325-BECD019A1B87}" type="presParOf" srcId="{54DC268B-29C0-4E78-84EE-2166AB812AF2}" destId="{A1DF2B77-1043-40B2-9149-9CB57EAF256D}" srcOrd="1" destOrd="0" presId="urn:microsoft.com/office/officeart/2008/layout/LinedList"/>
    <dgm:cxn modelId="{BA770BED-7F3C-43C2-B6A0-A3337E003CEB}" type="presParOf" srcId="{D7DE22FC-16C1-4FA0-B28C-88B2FBFF7D73}" destId="{C3F3A799-FA81-4EA6-99A5-55D302673983}" srcOrd="4" destOrd="0" presId="urn:microsoft.com/office/officeart/2008/layout/LinedList"/>
    <dgm:cxn modelId="{209A2ED1-1FFE-4A2F-8815-B2DB70C63E64}" type="presParOf" srcId="{D7DE22FC-16C1-4FA0-B28C-88B2FBFF7D73}" destId="{590F3363-95CB-4B6D-A44B-A7FEE38C14C7}" srcOrd="5" destOrd="0" presId="urn:microsoft.com/office/officeart/2008/layout/LinedList"/>
    <dgm:cxn modelId="{39E0FBE5-B41D-4CB7-9FAB-467E8A8B41A0}" type="presParOf" srcId="{590F3363-95CB-4B6D-A44B-A7FEE38C14C7}" destId="{78AE632D-14FD-4F03-99AC-B40086F0F809}" srcOrd="0" destOrd="0" presId="urn:microsoft.com/office/officeart/2008/layout/LinedList"/>
    <dgm:cxn modelId="{EDBB72A9-4F81-485A-9221-4B8B9C44CB11}" type="presParOf" srcId="{590F3363-95CB-4B6D-A44B-A7FEE38C14C7}" destId="{4C165269-E618-4261-B52D-4C6C521475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685BE186-889F-41E8-809E-044079DCCD8B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Пользователь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AAB3896-2D73-4D07-9706-8866667DE617}" type="parTrans" cxnId="{DD96A40A-CAFA-4C01-B3EC-0FC19E4C4492}">
      <dgm:prSet/>
      <dgm:spPr/>
      <dgm:t>
        <a:bodyPr/>
        <a:lstStyle/>
        <a:p>
          <a:endParaRPr lang="en-US"/>
        </a:p>
      </dgm:t>
    </dgm:pt>
    <dgm:pt modelId="{2812CEE6-D08E-4BE0-BC18-D873F67BFA9A}" type="sibTrans" cxnId="{DD96A40A-CAFA-4C01-B3EC-0FC19E4C4492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010E0F3-8AB4-494A-9647-EDF1C50376A6}" type="pres">
      <dgm:prSet presAssocID="{1C469CBD-7A1C-46AD-BEE2-8C7EF3C4F55B}" presName="wedge4" presStyleLbl="node1" presStyleIdx="3" presStyleCnt="4"/>
      <dgm:spPr/>
    </dgm:pt>
    <dgm:pt modelId="{BD35C623-BC64-4BB8-9FCB-58A93245A05B}" type="pres">
      <dgm:prSet presAssocID="{1C469CBD-7A1C-46AD-BEE2-8C7EF3C4F55B}" presName="dummy4a" presStyleCnt="0"/>
      <dgm:spPr/>
    </dgm:pt>
    <dgm:pt modelId="{D1703B9A-BB27-4363-965C-E46A730D7008}" type="pres">
      <dgm:prSet presAssocID="{1C469CBD-7A1C-46AD-BEE2-8C7EF3C4F55B}" presName="dummy4b" presStyleCnt="0"/>
      <dgm:spPr/>
    </dgm:pt>
    <dgm:pt modelId="{B4A74D14-034C-4098-8ED7-45FB3ABA4769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4"/>
      <dgm:spPr/>
    </dgm:pt>
    <dgm:pt modelId="{4513BD68-92C3-4D73-A1EC-F93DDC5BDD2C}" type="pres">
      <dgm:prSet presAssocID="{1F5CE589-AE00-45BD-8BC6-9D1A81BFCC90}" presName="arrowWedge2" presStyleLbl="fgSibTrans2D1" presStyleIdx="1" presStyleCnt="4"/>
      <dgm:spPr/>
    </dgm:pt>
    <dgm:pt modelId="{A4D2C58A-BE98-492D-8E2C-AFD599CC5FE0}" type="pres">
      <dgm:prSet presAssocID="{948F90B5-6E86-418A-B541-104F7A70823D}" presName="arrowWedge3" presStyleLbl="fgSibTrans2D1" presStyleIdx="2" presStyleCnt="4"/>
      <dgm:spPr/>
    </dgm:pt>
    <dgm:pt modelId="{52BDE136-5E24-4122-9E0C-3B8CCA25F946}" type="pres">
      <dgm:prSet presAssocID="{2812CEE6-D08E-4BE0-BC18-D873F67BFA9A}" presName="arrowWedge4" presStyleLbl="fgSibTrans2D1" presStyleIdx="3" presStyleCnt="4"/>
      <dgm:spPr/>
    </dgm:pt>
  </dgm:ptLst>
  <dgm:cxnLst>
    <dgm:cxn modelId="{DD96A40A-CAFA-4C01-B3EC-0FC19E4C4492}" srcId="{1C469CBD-7A1C-46AD-BEE2-8C7EF3C4F55B}" destId="{685BE186-889F-41E8-809E-044079DCCD8B}" srcOrd="3" destOrd="0" parTransId="{BAAB3896-2D73-4D07-9706-8866667DE617}" sibTransId="{2812CEE6-D08E-4BE0-BC18-D873F67BFA9A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9BBB0EE5-BF33-43B9-A912-E8755A837B30}" type="presOf" srcId="{685BE186-889F-41E8-809E-044079DCCD8B}" destId="{B4A74D14-034C-4098-8ED7-45FB3ABA4769}" srcOrd="1" destOrd="0" presId="urn:microsoft.com/office/officeart/2005/8/layout/cycle8"/>
    <dgm:cxn modelId="{32B61BE6-8DBB-4FE8-85BF-259F610B62B3}" type="presOf" srcId="{685BE186-889F-41E8-809E-044079DCCD8B}" destId="{8010E0F3-8AB4-494A-9647-EDF1C50376A6}" srcOrd="0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9B33F61-2CED-40D4-B1E0-22E0B1D5E465}" type="presParOf" srcId="{02123F4A-C1DA-4730-B338-D009E97B2F2C}" destId="{8010E0F3-8AB4-494A-9647-EDF1C50376A6}" srcOrd="12" destOrd="0" presId="urn:microsoft.com/office/officeart/2005/8/layout/cycle8"/>
    <dgm:cxn modelId="{7AEFC57A-EE95-49F1-8D01-F61FF842C015}" type="presParOf" srcId="{02123F4A-C1DA-4730-B338-D009E97B2F2C}" destId="{BD35C623-BC64-4BB8-9FCB-58A93245A05B}" srcOrd="13" destOrd="0" presId="urn:microsoft.com/office/officeart/2005/8/layout/cycle8"/>
    <dgm:cxn modelId="{24B47F93-9CF0-4EC9-B15B-F3BD50C55735}" type="presParOf" srcId="{02123F4A-C1DA-4730-B338-D009E97B2F2C}" destId="{D1703B9A-BB27-4363-965C-E46A730D7008}" srcOrd="14" destOrd="0" presId="urn:microsoft.com/office/officeart/2005/8/layout/cycle8"/>
    <dgm:cxn modelId="{4D235E38-788F-4FBC-A981-04ED8CED80D7}" type="presParOf" srcId="{02123F4A-C1DA-4730-B338-D009E97B2F2C}" destId="{B4A74D14-034C-4098-8ED7-45FB3ABA4769}" srcOrd="15" destOrd="0" presId="urn:microsoft.com/office/officeart/2005/8/layout/cycle8"/>
    <dgm:cxn modelId="{2A79C193-EE6F-4831-A71F-6A6A80DDB332}" type="presParOf" srcId="{02123F4A-C1DA-4730-B338-D009E97B2F2C}" destId="{E6724DA4-DEDE-49AA-8C64-80DEAFC725B6}" srcOrd="16" destOrd="0" presId="urn:microsoft.com/office/officeart/2005/8/layout/cycle8"/>
    <dgm:cxn modelId="{86E1A63C-374E-4789-98FF-45EAE478E1F8}" type="presParOf" srcId="{02123F4A-C1DA-4730-B338-D009E97B2F2C}" destId="{4513BD68-92C3-4D73-A1EC-F93DDC5BDD2C}" srcOrd="17" destOrd="0" presId="urn:microsoft.com/office/officeart/2005/8/layout/cycle8"/>
    <dgm:cxn modelId="{18D7A64C-4991-47B9-8D8D-4F29F8E5FDF7}" type="presParOf" srcId="{02123F4A-C1DA-4730-B338-D009E97B2F2C}" destId="{A4D2C58A-BE98-492D-8E2C-AFD599CC5FE0}" srcOrd="18" destOrd="0" presId="urn:microsoft.com/office/officeart/2005/8/layout/cycle8"/>
    <dgm:cxn modelId="{9957D669-E9C1-4CB8-B976-2D8FC5732C58}" type="presParOf" srcId="{02123F4A-C1DA-4730-B338-D009E97B2F2C}" destId="{52BDE136-5E24-4122-9E0C-3B8CCA25F94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51E4B12-EDFA-467E-BEC7-E8FCC2B2BF93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48B8C5C-EFE7-43B3-8DEE-FD1A40F55D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схема </a:t>
          </a:r>
          <a:r>
            <a:rPr lang="en-US" dirty="0">
              <a:latin typeface="Jura" pitchFamily="2" charset="0"/>
              <a:ea typeface="Jura" pitchFamily="2" charset="0"/>
            </a:rPr>
            <a:t>URL</a:t>
          </a:r>
          <a:r>
            <a:rPr lang="ru-RU" dirty="0">
              <a:latin typeface="Jura" pitchFamily="2" charset="0"/>
              <a:ea typeface="Jura" pitchFamily="2" charset="0"/>
            </a:rPr>
            <a:t> ≈ маршрутизация</a:t>
          </a:r>
          <a:r>
            <a:rPr lang="en-US" dirty="0">
              <a:latin typeface="Jura" pitchFamily="2" charset="0"/>
              <a:ea typeface="Jura" pitchFamily="2" charset="0"/>
            </a:rPr>
            <a:t> +</a:t>
          </a:r>
          <a:r>
            <a:rPr lang="ru-RU" dirty="0">
              <a:latin typeface="Jura" pitchFamily="2" charset="0"/>
              <a:ea typeface="Jura" pitchFamily="2" charset="0"/>
            </a:rPr>
            <a:t> 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A508909-4E28-47A8-86F7-308A56FFD433}" type="parTrans" cxnId="{D92FEA0C-DA5C-4607-88F8-83EC88F859E3}">
      <dgm:prSet/>
      <dgm:spPr/>
      <dgm:t>
        <a:bodyPr/>
        <a:lstStyle/>
        <a:p>
          <a:endParaRPr lang="en-US"/>
        </a:p>
      </dgm:t>
    </dgm:pt>
    <dgm:pt modelId="{34C0CE2E-1827-4D92-B0AA-FC5A37D4B345}" type="sibTrans" cxnId="{D92FEA0C-DA5C-4607-88F8-83EC88F859E3}">
      <dgm:prSet/>
      <dgm:spPr/>
      <dgm:t>
        <a:bodyPr/>
        <a:lstStyle/>
        <a:p>
          <a:endParaRPr lang="en-US"/>
        </a:p>
      </dgm:t>
    </dgm:pt>
    <dgm:pt modelId="{DB113F4A-8A71-49B1-A077-1F4BDFF8703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 + шаблон ≈ 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28B0384-F4D5-4190-9582-5B5095BBC1BB}" type="parTrans" cxnId="{DD0D8DDD-9D4F-479C-A782-C505029A1BB4}">
      <dgm:prSet/>
      <dgm:spPr/>
      <dgm:t>
        <a:bodyPr/>
        <a:lstStyle/>
        <a:p>
          <a:endParaRPr lang="en-US"/>
        </a:p>
      </dgm:t>
    </dgm:pt>
    <dgm:pt modelId="{1EC2FB10-9046-4839-9B65-52A54801E81C}" type="sibTrans" cxnId="{DD0D8DDD-9D4F-479C-A782-C505029A1BB4}">
      <dgm:prSet/>
      <dgm:spPr/>
      <dgm:t>
        <a:bodyPr/>
        <a:lstStyle/>
        <a:p>
          <a:endParaRPr lang="en-US"/>
        </a:p>
      </dgm:t>
    </dgm:pt>
    <dgm:pt modelId="{6C9A1DBB-D5E4-4C41-9AB4-2BF842D8448A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 ≈ 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187DAE8-A336-4519-A0DA-C72D4C8B4700}" type="parTrans" cxnId="{DDD41736-F462-4E3D-807D-445031EB2843}">
      <dgm:prSet/>
      <dgm:spPr/>
      <dgm:t>
        <a:bodyPr/>
        <a:lstStyle/>
        <a:p>
          <a:endParaRPr lang="en-US"/>
        </a:p>
      </dgm:t>
    </dgm:pt>
    <dgm:pt modelId="{96123651-A495-4E39-8EE1-B18810C63021}" type="sibTrans" cxnId="{DDD41736-F462-4E3D-807D-445031EB2843}">
      <dgm:prSet/>
      <dgm:spPr/>
      <dgm:t>
        <a:bodyPr/>
        <a:lstStyle/>
        <a:p>
          <a:endParaRPr lang="en-US"/>
        </a:p>
      </dgm:t>
    </dgm:pt>
    <dgm:pt modelId="{88A1B83A-4D86-4C16-BDC1-83583C10A211}" type="pres">
      <dgm:prSet presAssocID="{A51E4B12-EDFA-467E-BEC7-E8FCC2B2BF93}" presName="vert0" presStyleCnt="0">
        <dgm:presLayoutVars>
          <dgm:dir/>
          <dgm:animOne val="branch"/>
          <dgm:animLvl val="lvl"/>
        </dgm:presLayoutVars>
      </dgm:prSet>
      <dgm:spPr/>
    </dgm:pt>
    <dgm:pt modelId="{1D34DA90-B88E-4727-9CBC-06CBA8B14FEF}" type="pres">
      <dgm:prSet presAssocID="{848B8C5C-EFE7-43B3-8DEE-FD1A40F55D58}" presName="thickLine" presStyleLbl="alignNode1" presStyleIdx="0" presStyleCnt="3"/>
      <dgm:spPr/>
    </dgm:pt>
    <dgm:pt modelId="{AFBF0B67-B244-40A2-A454-6E4B70B02114}" type="pres">
      <dgm:prSet presAssocID="{848B8C5C-EFE7-43B3-8DEE-FD1A40F55D58}" presName="horz1" presStyleCnt="0"/>
      <dgm:spPr/>
    </dgm:pt>
    <dgm:pt modelId="{F581001F-35A6-4E9E-A361-20F417481C99}" type="pres">
      <dgm:prSet presAssocID="{848B8C5C-EFE7-43B3-8DEE-FD1A40F55D58}" presName="tx1" presStyleLbl="revTx" presStyleIdx="0" presStyleCnt="3"/>
      <dgm:spPr/>
    </dgm:pt>
    <dgm:pt modelId="{62731979-976A-4CD5-A960-29B6FDD2B4CF}" type="pres">
      <dgm:prSet presAssocID="{848B8C5C-EFE7-43B3-8DEE-FD1A40F55D58}" presName="vert1" presStyleCnt="0"/>
      <dgm:spPr/>
    </dgm:pt>
    <dgm:pt modelId="{27EA0818-78CC-4643-9DFA-2DA606566DA9}" type="pres">
      <dgm:prSet presAssocID="{DB113F4A-8A71-49B1-A077-1F4BDFF87037}" presName="thickLine" presStyleLbl="alignNode1" presStyleIdx="1" presStyleCnt="3"/>
      <dgm:spPr/>
    </dgm:pt>
    <dgm:pt modelId="{75B297D1-6905-48DC-8EC0-E9852D0EBFE6}" type="pres">
      <dgm:prSet presAssocID="{DB113F4A-8A71-49B1-A077-1F4BDFF87037}" presName="horz1" presStyleCnt="0"/>
      <dgm:spPr/>
    </dgm:pt>
    <dgm:pt modelId="{55E3D0C9-EB34-44E2-BB37-8E2F78846D95}" type="pres">
      <dgm:prSet presAssocID="{DB113F4A-8A71-49B1-A077-1F4BDFF87037}" presName="tx1" presStyleLbl="revTx" presStyleIdx="1" presStyleCnt="3"/>
      <dgm:spPr/>
    </dgm:pt>
    <dgm:pt modelId="{A04C1A89-CE5B-4C4D-8D4A-CDBA0AC8636C}" type="pres">
      <dgm:prSet presAssocID="{DB113F4A-8A71-49B1-A077-1F4BDFF87037}" presName="vert1" presStyleCnt="0"/>
      <dgm:spPr/>
    </dgm:pt>
    <dgm:pt modelId="{6783EE48-F6D4-4CAA-9265-0889432010C4}" type="pres">
      <dgm:prSet presAssocID="{6C9A1DBB-D5E4-4C41-9AB4-2BF842D8448A}" presName="thickLine" presStyleLbl="alignNode1" presStyleIdx="2" presStyleCnt="3"/>
      <dgm:spPr/>
    </dgm:pt>
    <dgm:pt modelId="{E50D12DE-45B3-4A57-8859-1B73F59E5E4E}" type="pres">
      <dgm:prSet presAssocID="{6C9A1DBB-D5E4-4C41-9AB4-2BF842D8448A}" presName="horz1" presStyleCnt="0"/>
      <dgm:spPr/>
    </dgm:pt>
    <dgm:pt modelId="{DC1DAE1F-208C-4C1C-BA19-9E32D94BB275}" type="pres">
      <dgm:prSet presAssocID="{6C9A1DBB-D5E4-4C41-9AB4-2BF842D8448A}" presName="tx1" presStyleLbl="revTx" presStyleIdx="2" presStyleCnt="3"/>
      <dgm:spPr/>
    </dgm:pt>
    <dgm:pt modelId="{4459A43C-CAF3-4FAB-B96A-2BFB60807898}" type="pres">
      <dgm:prSet presAssocID="{6C9A1DBB-D5E4-4C41-9AB4-2BF842D8448A}" presName="vert1" presStyleCnt="0"/>
      <dgm:spPr/>
    </dgm:pt>
  </dgm:ptLst>
  <dgm:cxnLst>
    <dgm:cxn modelId="{7BA9D700-D61C-45AD-A828-DB2698BC81A0}" type="presOf" srcId="{A51E4B12-EDFA-467E-BEC7-E8FCC2B2BF93}" destId="{88A1B83A-4D86-4C16-BDC1-83583C10A211}" srcOrd="0" destOrd="0" presId="urn:microsoft.com/office/officeart/2008/layout/LinedList"/>
    <dgm:cxn modelId="{D92FEA0C-DA5C-4607-88F8-83EC88F859E3}" srcId="{A51E4B12-EDFA-467E-BEC7-E8FCC2B2BF93}" destId="{848B8C5C-EFE7-43B3-8DEE-FD1A40F55D58}" srcOrd="0" destOrd="0" parTransId="{EA508909-4E28-47A8-86F7-308A56FFD433}" sibTransId="{34C0CE2E-1827-4D92-B0AA-FC5A37D4B345}"/>
    <dgm:cxn modelId="{FDDE5D10-A0D4-4A5B-9FCC-11E94FAB412A}" type="presOf" srcId="{848B8C5C-EFE7-43B3-8DEE-FD1A40F55D58}" destId="{F581001F-35A6-4E9E-A361-20F417481C99}" srcOrd="0" destOrd="0" presId="urn:microsoft.com/office/officeart/2008/layout/LinedList"/>
    <dgm:cxn modelId="{DDD41736-F462-4E3D-807D-445031EB2843}" srcId="{A51E4B12-EDFA-467E-BEC7-E8FCC2B2BF93}" destId="{6C9A1DBB-D5E4-4C41-9AB4-2BF842D8448A}" srcOrd="2" destOrd="0" parTransId="{9187DAE8-A336-4519-A0DA-C72D4C8B4700}" sibTransId="{96123651-A495-4E39-8EE1-B18810C63021}"/>
    <dgm:cxn modelId="{3BAB616D-76DD-41A9-8B66-07386BB437C3}" type="presOf" srcId="{DB113F4A-8A71-49B1-A077-1F4BDFF87037}" destId="{55E3D0C9-EB34-44E2-BB37-8E2F78846D95}" srcOrd="0" destOrd="0" presId="urn:microsoft.com/office/officeart/2008/layout/LinedList"/>
    <dgm:cxn modelId="{E212C186-068F-4B4F-8466-9F2E3EEC48F5}" type="presOf" srcId="{6C9A1DBB-D5E4-4C41-9AB4-2BF842D8448A}" destId="{DC1DAE1F-208C-4C1C-BA19-9E32D94BB275}" srcOrd="0" destOrd="0" presId="urn:microsoft.com/office/officeart/2008/layout/LinedList"/>
    <dgm:cxn modelId="{DD0D8DDD-9D4F-479C-A782-C505029A1BB4}" srcId="{A51E4B12-EDFA-467E-BEC7-E8FCC2B2BF93}" destId="{DB113F4A-8A71-49B1-A077-1F4BDFF87037}" srcOrd="1" destOrd="0" parTransId="{B28B0384-F4D5-4190-9582-5B5095BBC1BB}" sibTransId="{1EC2FB10-9046-4839-9B65-52A54801E81C}"/>
    <dgm:cxn modelId="{74833D98-73D4-44AF-B0B3-75B9C1506633}" type="presParOf" srcId="{88A1B83A-4D86-4C16-BDC1-83583C10A211}" destId="{1D34DA90-B88E-4727-9CBC-06CBA8B14FEF}" srcOrd="0" destOrd="0" presId="urn:microsoft.com/office/officeart/2008/layout/LinedList"/>
    <dgm:cxn modelId="{87A6B757-5FFD-40B8-A317-C55771477684}" type="presParOf" srcId="{88A1B83A-4D86-4C16-BDC1-83583C10A211}" destId="{AFBF0B67-B244-40A2-A454-6E4B70B02114}" srcOrd="1" destOrd="0" presId="urn:microsoft.com/office/officeart/2008/layout/LinedList"/>
    <dgm:cxn modelId="{C32CF7E7-106D-4266-B300-C9B9209EFB83}" type="presParOf" srcId="{AFBF0B67-B244-40A2-A454-6E4B70B02114}" destId="{F581001F-35A6-4E9E-A361-20F417481C99}" srcOrd="0" destOrd="0" presId="urn:microsoft.com/office/officeart/2008/layout/LinedList"/>
    <dgm:cxn modelId="{B901F09D-0E1C-4DFD-9BDA-EE844221CCAE}" type="presParOf" srcId="{AFBF0B67-B244-40A2-A454-6E4B70B02114}" destId="{62731979-976A-4CD5-A960-29B6FDD2B4CF}" srcOrd="1" destOrd="0" presId="urn:microsoft.com/office/officeart/2008/layout/LinedList"/>
    <dgm:cxn modelId="{76496DBF-8A14-43D8-A8C0-679966AAEC8F}" type="presParOf" srcId="{88A1B83A-4D86-4C16-BDC1-83583C10A211}" destId="{27EA0818-78CC-4643-9DFA-2DA606566DA9}" srcOrd="2" destOrd="0" presId="urn:microsoft.com/office/officeart/2008/layout/LinedList"/>
    <dgm:cxn modelId="{48250480-053A-4C0D-906C-3695B7613477}" type="presParOf" srcId="{88A1B83A-4D86-4C16-BDC1-83583C10A211}" destId="{75B297D1-6905-48DC-8EC0-E9852D0EBFE6}" srcOrd="3" destOrd="0" presId="urn:microsoft.com/office/officeart/2008/layout/LinedList"/>
    <dgm:cxn modelId="{F1053FAF-37A4-4EDE-B750-9A00BB4E15B6}" type="presParOf" srcId="{75B297D1-6905-48DC-8EC0-E9852D0EBFE6}" destId="{55E3D0C9-EB34-44E2-BB37-8E2F78846D95}" srcOrd="0" destOrd="0" presId="urn:microsoft.com/office/officeart/2008/layout/LinedList"/>
    <dgm:cxn modelId="{5F6FE52B-6505-45A4-95FA-16C4A174A7FD}" type="presParOf" srcId="{75B297D1-6905-48DC-8EC0-E9852D0EBFE6}" destId="{A04C1A89-CE5B-4C4D-8D4A-CDBA0AC8636C}" srcOrd="1" destOrd="0" presId="urn:microsoft.com/office/officeart/2008/layout/LinedList"/>
    <dgm:cxn modelId="{7B136765-7B5B-4874-A652-EA2A84EE8E5B}" type="presParOf" srcId="{88A1B83A-4D86-4C16-BDC1-83583C10A211}" destId="{6783EE48-F6D4-4CAA-9265-0889432010C4}" srcOrd="4" destOrd="0" presId="urn:microsoft.com/office/officeart/2008/layout/LinedList"/>
    <dgm:cxn modelId="{98D15C4C-88DE-465C-B2F8-E8B99BA5786C}" type="presParOf" srcId="{88A1B83A-4D86-4C16-BDC1-83583C10A211}" destId="{E50D12DE-45B3-4A57-8859-1B73F59E5E4E}" srcOrd="5" destOrd="0" presId="urn:microsoft.com/office/officeart/2008/layout/LinedList"/>
    <dgm:cxn modelId="{26164209-D455-4799-B0F1-ACA0BE1939C5}" type="presParOf" srcId="{E50D12DE-45B3-4A57-8859-1B73F59E5E4E}" destId="{DC1DAE1F-208C-4C1C-BA19-9E32D94BB275}" srcOrd="0" destOrd="0" presId="urn:microsoft.com/office/officeart/2008/layout/LinedList"/>
    <dgm:cxn modelId="{3AF1260E-0E27-4232-B140-ACB2C2672ECD}" type="presParOf" srcId="{E50D12DE-45B3-4A57-8859-1B73F59E5E4E}" destId="{4459A43C-CAF3-4FAB-B96A-2BFB608078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Изменение разметки и стилей на странице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Реакция на действия пользователя – клики по элементам, нажатие клавиш и т. д.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Передача и принятие данных по сети (</a:t>
          </a:r>
          <a:r>
            <a:rPr lang="en-US" dirty="0">
              <a:latin typeface="Jura" pitchFamily="2" charset="0"/>
              <a:ea typeface="Jura" pitchFamily="2" charset="0"/>
            </a:rPr>
            <a:t>AJAX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ru-RU" b="0" dirty="0">
              <a:latin typeface="Jura" pitchFamily="2" charset="0"/>
              <a:ea typeface="Jura" pitchFamily="2" charset="0"/>
            </a:rPr>
            <a:t>Вывод сообщений для пользователя</a:t>
          </a:r>
          <a:endParaRPr lang="en-US" b="0" dirty="0">
            <a:latin typeface="Jura" pitchFamily="2" charset="0"/>
            <a:ea typeface="Jura" pitchFamily="2" charset="0"/>
          </a:endParaRP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ru-RU" b="0" dirty="0">
              <a:latin typeface="Jura" pitchFamily="2" charset="0"/>
              <a:ea typeface="Jura" pitchFamily="2" charset="0"/>
            </a:rPr>
            <a:t>Хранение данных на строне клиента</a:t>
          </a:r>
          <a:endParaRPr lang="en-US" b="0" dirty="0">
            <a:latin typeface="Jura" pitchFamily="2" charset="0"/>
            <a:ea typeface="Jura" pitchFamily="2" charset="0"/>
          </a:endParaRP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E0513B2A-B2DA-4B83-8D1E-F3F0837292F6}">
      <dgm:prSet/>
      <dgm:spPr/>
      <dgm:t>
        <a:bodyPr/>
        <a:lstStyle/>
        <a:p>
          <a:r>
            <a:rPr lang="ru-RU" b="0" strike="sngStrike" dirty="0">
              <a:latin typeface="Jura" pitchFamily="2" charset="0"/>
              <a:ea typeface="Jura" pitchFamily="2" charset="0"/>
            </a:rPr>
            <a:t>Чтение файлов, запуск программ</a:t>
          </a:r>
          <a:endParaRPr lang="en-US" b="0" strike="sngStrike" dirty="0">
            <a:latin typeface="Jura" pitchFamily="2" charset="0"/>
            <a:ea typeface="Jura" pitchFamily="2" charset="0"/>
          </a:endParaRPr>
        </a:p>
      </dgm:t>
    </dgm:pt>
    <dgm:pt modelId="{EEB720F9-6011-4251-B5D6-5E2933B44A63}" type="parTrans" cxnId="{0A3AFF76-051E-4D3E-A3AA-81672C1383FC}">
      <dgm:prSet/>
      <dgm:spPr/>
      <dgm:t>
        <a:bodyPr/>
        <a:lstStyle/>
        <a:p>
          <a:endParaRPr lang="en-US"/>
        </a:p>
      </dgm:t>
    </dgm:pt>
    <dgm:pt modelId="{FC585A79-77A8-4C6B-9EBB-3BBC17075A17}" type="sibTrans" cxnId="{0A3AFF76-051E-4D3E-A3AA-81672C1383FC}">
      <dgm:prSet/>
      <dgm:spPr/>
      <dgm:t>
        <a:bodyPr/>
        <a:lstStyle/>
        <a:p>
          <a:endParaRPr lang="en-US"/>
        </a:p>
      </dgm:t>
    </dgm:pt>
    <dgm:pt modelId="{3E76528F-EBA0-435D-9C7B-72EC80C8A127}">
      <dgm:prSet/>
      <dgm:spPr/>
      <dgm:t>
        <a:bodyPr/>
        <a:lstStyle/>
        <a:p>
          <a:r>
            <a:rPr lang="ru-RU" b="0" strike="sngStrike" dirty="0">
              <a:latin typeface="Jura" pitchFamily="2" charset="0"/>
              <a:ea typeface="Jura" pitchFamily="2" charset="0"/>
            </a:rPr>
            <a:t>Разделение состояния между табами</a:t>
          </a:r>
          <a:r>
            <a:rPr lang="en-US" b="0" strike="sngStrike" dirty="0">
              <a:latin typeface="Jura" pitchFamily="2" charset="0"/>
              <a:ea typeface="Jura" pitchFamily="2" charset="0"/>
            </a:rPr>
            <a:t>/</a:t>
          </a:r>
          <a:r>
            <a:rPr lang="ru-RU" b="0" strike="sngStrike" dirty="0">
              <a:latin typeface="Jura" pitchFamily="2" charset="0"/>
              <a:ea typeface="Jura" pitchFamily="2" charset="0"/>
            </a:rPr>
            <a:t>окнами</a:t>
          </a:r>
        </a:p>
      </dgm:t>
    </dgm:pt>
    <dgm:pt modelId="{03FBAC45-D644-404D-B748-DCF6D313FD35}" type="parTrans" cxnId="{F95C77E8-E0DD-48BB-9619-30C923FB28D4}">
      <dgm:prSet/>
      <dgm:spPr/>
      <dgm:t>
        <a:bodyPr/>
        <a:lstStyle/>
        <a:p>
          <a:endParaRPr lang="en-US"/>
        </a:p>
      </dgm:t>
    </dgm:pt>
    <dgm:pt modelId="{8278156C-CB17-43AD-9312-B09C81F4B671}" type="sibTrans" cxnId="{F95C77E8-E0DD-48BB-9619-30C923FB28D4}">
      <dgm:prSet/>
      <dgm:spPr/>
      <dgm:t>
        <a:bodyPr/>
        <a:lstStyle/>
        <a:p>
          <a:endParaRPr lang="en-US"/>
        </a:p>
      </dgm:t>
    </dgm:pt>
    <dgm:pt modelId="{5ACF6870-3D4C-4321-AF31-FB7327F2B15C}">
      <dgm:prSet/>
      <dgm:spPr/>
      <dgm:t>
        <a:bodyPr/>
        <a:lstStyle/>
        <a:p>
          <a:r>
            <a:rPr lang="ru-RU" b="0" strike="sngStrike" dirty="0">
              <a:latin typeface="Jura" pitchFamily="2" charset="0"/>
              <a:ea typeface="Jura" pitchFamily="2" charset="0"/>
            </a:rPr>
            <a:t>Безопасная коммуникация с «чужими» сайтами</a:t>
          </a:r>
          <a:r>
            <a:rPr lang="en-US" b="0" strike="sngStrike" dirty="0">
              <a:latin typeface="Jura" pitchFamily="2" charset="0"/>
              <a:ea typeface="Jura" pitchFamily="2" charset="0"/>
            </a:rPr>
            <a:t>/</a:t>
          </a:r>
          <a:r>
            <a:rPr lang="ru-RU" b="0" strike="sngStrike" dirty="0">
              <a:latin typeface="Jura" pitchFamily="2" charset="0"/>
              <a:ea typeface="Jura" pitchFamily="2" charset="0"/>
            </a:rPr>
            <a:t>доменами</a:t>
          </a:r>
        </a:p>
      </dgm:t>
    </dgm:pt>
    <dgm:pt modelId="{CF6F4334-FB20-4FDF-A057-6FB26EFC62B2}" type="parTrans" cxnId="{733C7D54-A24A-4A88-8B4C-8B8B7A641B05}">
      <dgm:prSet/>
      <dgm:spPr/>
      <dgm:t>
        <a:bodyPr/>
        <a:lstStyle/>
        <a:p>
          <a:endParaRPr lang="en-US"/>
        </a:p>
      </dgm:t>
    </dgm:pt>
    <dgm:pt modelId="{0F9CFE4C-16D5-49E7-BC69-07748BDFDC37}" type="sibTrans" cxnId="{733C7D54-A24A-4A88-8B4C-8B8B7A641B0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8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F465B17-BF71-4D49-86B3-EAFF1C6FFD98}" type="pres">
      <dgm:prSet presAssocID="{DD379706-8798-4638-8255-189A69825522}" presName="spacer" presStyleCnt="0"/>
      <dgm:spPr/>
    </dgm:pt>
    <dgm:pt modelId="{532ABD8E-4AFB-4977-88B0-F01636CB9362}" type="pres">
      <dgm:prSet presAssocID="{E0513B2A-B2DA-4B83-8D1E-F3F0837292F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15D499D-2F98-404F-B2DB-290338CC19D6}" type="pres">
      <dgm:prSet presAssocID="{FC585A79-77A8-4C6B-9EBB-3BBC17075A17}" presName="spacer" presStyleCnt="0"/>
      <dgm:spPr/>
    </dgm:pt>
    <dgm:pt modelId="{5329ED99-6FB0-4E26-9C4E-A1D8DB80650B}" type="pres">
      <dgm:prSet presAssocID="{3E76528F-EBA0-435D-9C7B-72EC80C8A12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EF23AD3-B273-4DC9-BEFA-FCAC66A878FE}" type="pres">
      <dgm:prSet presAssocID="{8278156C-CB17-43AD-9312-B09C81F4B671}" presName="spacer" presStyleCnt="0"/>
      <dgm:spPr/>
    </dgm:pt>
    <dgm:pt modelId="{77E10718-4786-4FC2-BAB7-55D71FD47831}" type="pres">
      <dgm:prSet presAssocID="{5ACF6870-3D4C-4321-AF31-FB7327F2B15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733C7D54-A24A-4A88-8B4C-8B8B7A641B05}" srcId="{1ACBCBBD-E06F-4040-BF8A-5D7E8938569A}" destId="{5ACF6870-3D4C-4321-AF31-FB7327F2B15C}" srcOrd="7" destOrd="0" parTransId="{CF6F4334-FB20-4FDF-A057-6FB26EFC62B2}" sibTransId="{0F9CFE4C-16D5-49E7-BC69-07748BDFDC37}"/>
    <dgm:cxn modelId="{0A3AFF76-051E-4D3E-A3AA-81672C1383FC}" srcId="{1ACBCBBD-E06F-4040-BF8A-5D7E8938569A}" destId="{E0513B2A-B2DA-4B83-8D1E-F3F0837292F6}" srcOrd="5" destOrd="0" parTransId="{EEB720F9-6011-4251-B5D6-5E2933B44A63}" sibTransId="{FC585A79-77A8-4C6B-9EBB-3BBC17075A17}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2E387F79-1A6E-4325-8064-EEE76CB7B5FE}" type="presOf" srcId="{3E76528F-EBA0-435D-9C7B-72EC80C8A127}" destId="{5329ED99-6FB0-4E26-9C4E-A1D8DB80650B}" srcOrd="0" destOrd="0" presId="urn:microsoft.com/office/officeart/2005/8/layout/vList2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E7169AB7-AEC2-4AFD-8DD6-FFBA3B598262}" type="presOf" srcId="{5ACF6870-3D4C-4321-AF31-FB7327F2B15C}" destId="{77E10718-4786-4FC2-BAB7-55D71FD47831}" srcOrd="0" destOrd="0" presId="urn:microsoft.com/office/officeart/2005/8/layout/vList2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02AC0DE3-6448-405C-B4D7-E136E3D99372}" type="presOf" srcId="{E0513B2A-B2DA-4B83-8D1E-F3F0837292F6}" destId="{532ABD8E-4AFB-4977-88B0-F01636CB9362}" srcOrd="0" destOrd="0" presId="urn:microsoft.com/office/officeart/2005/8/layout/vList2"/>
    <dgm:cxn modelId="{F95C77E8-E0DD-48BB-9619-30C923FB28D4}" srcId="{1ACBCBBD-E06F-4040-BF8A-5D7E8938569A}" destId="{3E76528F-EBA0-435D-9C7B-72EC80C8A127}" srcOrd="6" destOrd="0" parTransId="{03FBAC45-D644-404D-B748-DCF6D313FD35}" sibTransId="{8278156C-CB17-43AD-9312-B09C81F4B671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  <dgm:cxn modelId="{BB091186-7BDD-4BF2-855E-56643FF95E36}" type="presParOf" srcId="{44AE0CFF-C2EB-4E87-92E0-1C695B1CF850}" destId="{2F465B17-BF71-4D49-86B3-EAFF1C6FFD98}" srcOrd="9" destOrd="0" presId="urn:microsoft.com/office/officeart/2005/8/layout/vList2"/>
    <dgm:cxn modelId="{16A33E42-0FE6-4A5A-8982-950EFA6A7C22}" type="presParOf" srcId="{44AE0CFF-C2EB-4E87-92E0-1C695B1CF850}" destId="{532ABD8E-4AFB-4977-88B0-F01636CB9362}" srcOrd="10" destOrd="0" presId="urn:microsoft.com/office/officeart/2005/8/layout/vList2"/>
    <dgm:cxn modelId="{185E3173-49FA-49BD-A8CC-225630397F47}" type="presParOf" srcId="{44AE0CFF-C2EB-4E87-92E0-1C695B1CF850}" destId="{615D499D-2F98-404F-B2DB-290338CC19D6}" srcOrd="11" destOrd="0" presId="urn:microsoft.com/office/officeart/2005/8/layout/vList2"/>
    <dgm:cxn modelId="{A5614E49-487E-458C-997E-23020A091288}" type="presParOf" srcId="{44AE0CFF-C2EB-4E87-92E0-1C695B1CF850}" destId="{5329ED99-6FB0-4E26-9C4E-A1D8DB80650B}" srcOrd="12" destOrd="0" presId="urn:microsoft.com/office/officeart/2005/8/layout/vList2"/>
    <dgm:cxn modelId="{62F93D04-EE05-43C7-B2B1-5A02FB425BB5}" type="presParOf" srcId="{44AE0CFF-C2EB-4E87-92E0-1C695B1CF850}" destId="{8EF23AD3-B273-4DC9-BEFA-FCAC66A878FE}" srcOrd="13" destOrd="0" presId="urn:microsoft.com/office/officeart/2005/8/layout/vList2"/>
    <dgm:cxn modelId="{B83325A7-756B-410B-94B5-FFC26374AC46}" type="presParOf" srcId="{44AE0CFF-C2EB-4E87-92E0-1C695B1CF850}" destId="{77E10718-4786-4FC2-BAB7-55D71FD4783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Шаблон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en-US" dirty="0">
              <a:latin typeface="Jura" pitchFamily="2" charset="0"/>
              <a:ea typeface="Jura" pitchFamily="2" charset="0"/>
            </a:rPr>
            <a:t>URL pattern</a:t>
          </a:r>
          <a:r>
            <a:rPr lang="ru-RU" dirty="0">
              <a:latin typeface="Jura" pitchFamily="2" charset="0"/>
              <a:ea typeface="Jura" pitchFamily="2" charset="0"/>
            </a:rPr>
            <a:t> (контроллер под капотом)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FAF5063D-49FD-47BA-8B00-C8E6D358C22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55F921B-77E2-4C15-8157-6734B4353B32}" type="parTrans" cxnId="{9C5B0BFD-4A28-41F5-B7FC-1C8F20834CF8}">
      <dgm:prSet/>
      <dgm:spPr/>
      <dgm:t>
        <a:bodyPr/>
        <a:lstStyle/>
        <a:p>
          <a:endParaRPr lang="en-US"/>
        </a:p>
      </dgm:t>
    </dgm:pt>
    <dgm:pt modelId="{80501D82-679A-4300-92F6-AB59CAA49189}" type="sibTrans" cxnId="{9C5B0BFD-4A28-41F5-B7FC-1C8F20834CF8}">
      <dgm:prSet/>
      <dgm:spPr/>
      <dgm:t>
        <a:bodyPr/>
        <a:lstStyle/>
        <a:p>
          <a:endParaRPr lang="en-US"/>
        </a:p>
      </dgm:t>
    </dgm:pt>
    <dgm:pt modelId="{443CDE07-1EE5-4BFE-BDFB-D61E89792A4D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6924BD4-D503-42C9-B8CF-84A1A526F635}" type="parTrans" cxnId="{2815EB15-6F0C-4976-A210-609549005721}">
      <dgm:prSet/>
      <dgm:spPr/>
      <dgm:t>
        <a:bodyPr/>
        <a:lstStyle/>
        <a:p>
          <a:endParaRPr lang="en-US"/>
        </a:p>
      </dgm:t>
    </dgm:pt>
    <dgm:pt modelId="{3E10C83D-E342-44BB-9CA0-732EACCEDAC5}" type="sibTrans" cxnId="{2815EB15-6F0C-4976-A210-609549005721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4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4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4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5C5C4E9-C48E-46CB-8B81-D98F229DF481}" type="pres">
      <dgm:prSet presAssocID="{1C469CBD-7A1C-46AD-BEE2-8C7EF3C4F55B}" presName="wedge4" presStyleLbl="node1" presStyleIdx="3" presStyleCnt="4"/>
      <dgm:spPr/>
    </dgm:pt>
    <dgm:pt modelId="{C8DBB26C-6DEC-4407-957D-B1ED3006598E}" type="pres">
      <dgm:prSet presAssocID="{1C469CBD-7A1C-46AD-BEE2-8C7EF3C4F55B}" presName="dummy4a" presStyleCnt="0"/>
      <dgm:spPr/>
    </dgm:pt>
    <dgm:pt modelId="{48AF18B0-6172-4DD9-B7A0-5680AFDECC12}" type="pres">
      <dgm:prSet presAssocID="{1C469CBD-7A1C-46AD-BEE2-8C7EF3C4F55B}" presName="dummy4b" presStyleCnt="0"/>
      <dgm:spPr/>
    </dgm:pt>
    <dgm:pt modelId="{B13B6386-EA8F-4CB5-92F6-CBE252C1C272}" type="pres">
      <dgm:prSet presAssocID="{1C469CBD-7A1C-46AD-BEE2-8C7EF3C4F55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6B35606-11BF-4CCA-A385-AB727D4790BD}" type="pres">
      <dgm:prSet presAssocID="{3E10C83D-E342-44BB-9CA0-732EACCEDAC5}" presName="arrowWedge1" presStyleLbl="fgSibTrans2D1" presStyleIdx="0" presStyleCnt="4"/>
      <dgm:spPr/>
    </dgm:pt>
    <dgm:pt modelId="{331FA581-6681-48C2-AB4C-A7C9BB093978}" type="pres">
      <dgm:prSet presAssocID="{1F5CE589-AE00-45BD-8BC6-9D1A81BFCC90}" presName="arrowWedge2" presStyleLbl="fgSibTrans2D1" presStyleIdx="1" presStyleCnt="4"/>
      <dgm:spPr/>
    </dgm:pt>
    <dgm:pt modelId="{B7937E68-89E3-4A0B-AE11-3C5C4304FE2E}" type="pres">
      <dgm:prSet presAssocID="{948F90B5-6E86-418A-B541-104F7A70823D}" presName="arrowWedge3" presStyleLbl="fgSibTrans2D1" presStyleIdx="2" presStyleCnt="4"/>
      <dgm:spPr/>
    </dgm:pt>
    <dgm:pt modelId="{F586C6E8-44BE-4505-818F-0B391349EFC0}" type="pres">
      <dgm:prSet presAssocID="{80501D82-679A-4300-92F6-AB59CAA49189}" presName="arrowWedge4" presStyleLbl="fgSibTrans2D1" presStyleIdx="3" presStyleCnt="4"/>
      <dgm:spPr/>
    </dgm:pt>
  </dgm:ptLst>
  <dgm:cxnLst>
    <dgm:cxn modelId="{2815EB15-6F0C-4976-A210-609549005721}" srcId="{1C469CBD-7A1C-46AD-BEE2-8C7EF3C4F55B}" destId="{443CDE07-1EE5-4BFE-BDFB-D61E89792A4D}" srcOrd="0" destOrd="0" parTransId="{66924BD4-D503-42C9-B8CF-84A1A526F635}" sibTransId="{3E10C83D-E342-44BB-9CA0-732EACCEDAC5}"/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58147E30-81F6-4A04-85CA-D300009A87E5}" type="presOf" srcId="{443CDE07-1EE5-4BFE-BDFB-D61E89792A4D}" destId="{5C060A4C-8FFA-4B01-8C07-62E63987F9F8}" srcOrd="0" destOrd="0" presId="urn:microsoft.com/office/officeart/2005/8/layout/cycle8"/>
    <dgm:cxn modelId="{77EAE734-078A-4D8D-92C9-BB2A8E4F73AE}" type="presOf" srcId="{18C3948D-DFFA-4E6E-A70A-521F124D12D7}" destId="{DECA03E6-E9C2-4E8C-8A17-CA5A0672E96A}" srcOrd="1" destOrd="0" presId="urn:microsoft.com/office/officeart/2005/8/layout/cycle8"/>
    <dgm:cxn modelId="{F74D4A5F-06B3-4808-870E-9F2578C23929}" type="presOf" srcId="{443CDE07-1EE5-4BFE-BDFB-D61E89792A4D}" destId="{42400722-9723-4F5E-AC7D-24C311EDA1B9}" srcOrd="1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2CA7764C-A431-40EB-A159-C561B678F72B}" type="presOf" srcId="{18C3948D-DFFA-4E6E-A70A-521F124D12D7}" destId="{C7018D7E-E2E1-4631-A626-9D62752AC46C}" srcOrd="0" destOrd="0" presId="urn:microsoft.com/office/officeart/2005/8/layout/cycle8"/>
    <dgm:cxn modelId="{939FE651-547D-49E3-B0F9-8905C84649FE}" type="presOf" srcId="{DAB71F03-91FB-4D49-97C4-B8288073BF74}" destId="{45C5CB75-4EDD-4D6C-A2EE-9BDFACF66F19}" srcOrd="1" destOrd="0" presId="urn:microsoft.com/office/officeart/2005/8/layout/cycle8"/>
    <dgm:cxn modelId="{B4CF43B2-F34B-453A-B6F3-F69224758A82}" type="presOf" srcId="{DAB71F03-91FB-4D49-97C4-B8288073BF74}" destId="{215BC210-8CA4-45BF-BE61-37F1D5110A13}" srcOrd="0" destOrd="0" presId="urn:microsoft.com/office/officeart/2005/8/layout/cycle8"/>
    <dgm:cxn modelId="{D10F04B6-5F58-49F9-9266-0661207117F8}" type="presOf" srcId="{FAF5063D-49FD-47BA-8B00-C8E6D358C227}" destId="{B13B6386-EA8F-4CB5-92F6-CBE252C1C272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9A1F24EB-956B-4124-B598-CD2EB1C65DD4}" type="presOf" srcId="{FAF5063D-49FD-47BA-8B00-C8E6D358C227}" destId="{65C5C4E9-C48E-46CB-8B81-D98F229DF481}" srcOrd="0" destOrd="0" presId="urn:microsoft.com/office/officeart/2005/8/layout/cycle8"/>
    <dgm:cxn modelId="{9C5B0BFD-4A28-41F5-B7FC-1C8F20834CF8}" srcId="{1C469CBD-7A1C-46AD-BEE2-8C7EF3C4F55B}" destId="{FAF5063D-49FD-47BA-8B00-C8E6D358C227}" srcOrd="3" destOrd="0" parTransId="{755F921B-77E2-4C15-8157-6734B4353B32}" sibTransId="{80501D82-679A-4300-92F6-AB59CAA49189}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742A613D-00E8-4F8C-B683-4493B53F7E3F}" type="presParOf" srcId="{02123F4A-C1DA-4730-B338-D009E97B2F2C}" destId="{65C5C4E9-C48E-46CB-8B81-D98F229DF481}" srcOrd="12" destOrd="0" presId="urn:microsoft.com/office/officeart/2005/8/layout/cycle8"/>
    <dgm:cxn modelId="{43FE3A53-C248-40F9-8B12-B907F9418271}" type="presParOf" srcId="{02123F4A-C1DA-4730-B338-D009E97B2F2C}" destId="{C8DBB26C-6DEC-4407-957D-B1ED3006598E}" srcOrd="13" destOrd="0" presId="urn:microsoft.com/office/officeart/2005/8/layout/cycle8"/>
    <dgm:cxn modelId="{FC6F75F5-2F1B-47FE-A525-7064AB056AE4}" type="presParOf" srcId="{02123F4A-C1DA-4730-B338-D009E97B2F2C}" destId="{48AF18B0-6172-4DD9-B7A0-5680AFDECC12}" srcOrd="14" destOrd="0" presId="urn:microsoft.com/office/officeart/2005/8/layout/cycle8"/>
    <dgm:cxn modelId="{D9CB295D-7883-423E-ADF2-B30208F8CEB5}" type="presParOf" srcId="{02123F4A-C1DA-4730-B338-D009E97B2F2C}" destId="{B13B6386-EA8F-4CB5-92F6-CBE252C1C272}" srcOrd="15" destOrd="0" presId="urn:microsoft.com/office/officeart/2005/8/layout/cycle8"/>
    <dgm:cxn modelId="{205A9D41-BB9E-4269-BD6D-43110AFEB289}" type="presParOf" srcId="{02123F4A-C1DA-4730-B338-D009E97B2F2C}" destId="{16B35606-11BF-4CCA-A385-AB727D4790BD}" srcOrd="16" destOrd="0" presId="urn:microsoft.com/office/officeart/2005/8/layout/cycle8"/>
    <dgm:cxn modelId="{238D3DFF-3D68-478C-A2B4-7CA91C97215F}" type="presParOf" srcId="{02123F4A-C1DA-4730-B338-D009E97B2F2C}" destId="{331FA581-6681-48C2-AB4C-A7C9BB093978}" srcOrd="17" destOrd="0" presId="urn:microsoft.com/office/officeart/2005/8/layout/cycle8"/>
    <dgm:cxn modelId="{A6B9181B-45A4-4976-B27E-7120D7035252}" type="presParOf" srcId="{02123F4A-C1DA-4730-B338-D009E97B2F2C}" destId="{B7937E68-89E3-4A0B-AE11-3C5C4304FE2E}" srcOrd="18" destOrd="0" presId="urn:microsoft.com/office/officeart/2005/8/layout/cycle8"/>
    <dgm:cxn modelId="{0B9A8A3C-2F87-4EB8-980E-0FE39CC1E2E4}" type="presParOf" srcId="{02123F4A-C1DA-4730-B338-D009E97B2F2C}" destId="{F586C6E8-44BE-4505-818F-0B391349EFC0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D08C90A-9487-4507-9CFE-6BCD159B060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195781D-5B6C-4543-9DDC-05431B53C95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компонент проекта </a:t>
          </a:r>
          <a:r>
            <a:rPr lang="en-US" dirty="0">
              <a:latin typeface="Jura" pitchFamily="2" charset="0"/>
              <a:ea typeface="Jura" pitchFamily="2" charset="0"/>
            </a:rPr>
            <a:t>Django</a:t>
          </a:r>
        </a:p>
      </dgm:t>
    </dgm:pt>
    <dgm:pt modelId="{32DB9496-81AC-47A4-A950-82A0D924AFBA}" type="parTrans" cxnId="{F5952DCB-6FC5-41E2-B864-ADB45C4500C4}">
      <dgm:prSet/>
      <dgm:spPr/>
      <dgm:t>
        <a:bodyPr/>
        <a:lstStyle/>
        <a:p>
          <a:endParaRPr lang="en-US"/>
        </a:p>
      </dgm:t>
    </dgm:pt>
    <dgm:pt modelId="{8E462266-5C3A-4F29-8401-D2EA6CF9D891}" type="sibTrans" cxnId="{F5952DCB-6FC5-41E2-B864-ADB45C4500C4}">
      <dgm:prSet/>
      <dgm:spPr/>
      <dgm:t>
        <a:bodyPr/>
        <a:lstStyle/>
        <a:p>
          <a:endParaRPr lang="en-US"/>
        </a:p>
      </dgm:t>
    </dgm:pt>
    <dgm:pt modelId="{3BBD3037-D901-44A6-B210-C065F01EB88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представляет из себя папку с </a:t>
          </a:r>
          <a:r>
            <a:rPr lang="en-US" dirty="0">
              <a:latin typeface="Jura" pitchFamily="2" charset="0"/>
              <a:ea typeface="Jura" pitchFamily="2" charset="0"/>
            </a:rPr>
            <a:t>Python </a:t>
          </a:r>
          <a:r>
            <a:rPr lang="ru-RU" dirty="0">
              <a:latin typeface="Jura" pitchFamily="2" charset="0"/>
              <a:ea typeface="Jura" pitchFamily="2" charset="0"/>
            </a:rPr>
            <a:t>файлами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E337E2A-3F82-412C-9E46-F1EECE0F7FDF}" type="parTrans" cxnId="{D253880E-2B5A-4700-9B02-030680FDFDDC}">
      <dgm:prSet/>
      <dgm:spPr/>
      <dgm:t>
        <a:bodyPr/>
        <a:lstStyle/>
        <a:p>
          <a:endParaRPr lang="en-US"/>
        </a:p>
      </dgm:t>
    </dgm:pt>
    <dgm:pt modelId="{28C6A97D-01FE-4A82-8EBF-C1C1ABC325C8}" type="sibTrans" cxnId="{D253880E-2B5A-4700-9B02-030680FDFDDC}">
      <dgm:prSet/>
      <dgm:spPr/>
      <dgm:t>
        <a:bodyPr/>
        <a:lstStyle/>
        <a:p>
          <a:endParaRPr lang="en-US"/>
        </a:p>
      </dgm:t>
    </dgm:pt>
    <dgm:pt modelId="{91D97C2B-896F-439D-B9A7-12994AACEB34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каждый </a:t>
          </a:r>
          <a:r>
            <a:rPr lang="en-US" dirty="0">
              <a:latin typeface="Jura" pitchFamily="2" charset="0"/>
              <a:ea typeface="Jura" pitchFamily="2" charset="0"/>
            </a:rPr>
            <a:t>app </a:t>
          </a:r>
          <a:r>
            <a:rPr lang="ru-RU" dirty="0">
              <a:latin typeface="Jura" pitchFamily="2" charset="0"/>
              <a:ea typeface="Jura" pitchFamily="2" charset="0"/>
            </a:rPr>
            <a:t>отвечает за некоторый функционал сайта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F6D843B-7D0A-46CB-94C6-525024F6A8F8}" type="parTrans" cxnId="{6F9E1E4A-237F-441B-BE21-574A06D196FE}">
      <dgm:prSet/>
      <dgm:spPr/>
      <dgm:t>
        <a:bodyPr/>
        <a:lstStyle/>
        <a:p>
          <a:endParaRPr lang="en-US"/>
        </a:p>
      </dgm:t>
    </dgm:pt>
    <dgm:pt modelId="{14F7AD72-5677-40B2-A5EB-F979174F24AF}" type="sibTrans" cxnId="{6F9E1E4A-237F-441B-BE21-574A06D196FE}">
      <dgm:prSet/>
      <dgm:spPr/>
      <dgm:t>
        <a:bodyPr/>
        <a:lstStyle/>
        <a:p>
          <a:endParaRPr lang="en-US"/>
        </a:p>
      </dgm:t>
    </dgm:pt>
    <dgm:pt modelId="{9A700A12-CBA6-4421-8580-FAFED4FD7117}" type="pres">
      <dgm:prSet presAssocID="{AD08C90A-9487-4507-9CFE-6BCD159B0600}" presName="linear" presStyleCnt="0">
        <dgm:presLayoutVars>
          <dgm:animLvl val="lvl"/>
          <dgm:resizeHandles val="exact"/>
        </dgm:presLayoutVars>
      </dgm:prSet>
      <dgm:spPr/>
    </dgm:pt>
    <dgm:pt modelId="{89EDF399-3226-4C4E-BE27-401C630F178B}" type="pres">
      <dgm:prSet presAssocID="{4195781D-5B6C-4543-9DDC-05431B53C9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1F211C-7AFC-4E3D-BE73-4AC136C44E5E}" type="pres">
      <dgm:prSet presAssocID="{8E462266-5C3A-4F29-8401-D2EA6CF9D891}" presName="spacer" presStyleCnt="0"/>
      <dgm:spPr/>
    </dgm:pt>
    <dgm:pt modelId="{AD787066-CF3A-4E87-A52A-04AF242CAFF5}" type="pres">
      <dgm:prSet presAssocID="{3BBD3037-D901-44A6-B210-C065F01EB8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297C0A-351B-4A68-A373-51F0A904C267}" type="pres">
      <dgm:prSet presAssocID="{28C6A97D-01FE-4A82-8EBF-C1C1ABC325C8}" presName="spacer" presStyleCnt="0"/>
      <dgm:spPr/>
    </dgm:pt>
    <dgm:pt modelId="{8B6C99BC-E697-4F4A-BAE3-95AC85F02AA7}" type="pres">
      <dgm:prSet presAssocID="{91D97C2B-896F-439D-B9A7-12994AACEB3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53880E-2B5A-4700-9B02-030680FDFDDC}" srcId="{AD08C90A-9487-4507-9CFE-6BCD159B0600}" destId="{3BBD3037-D901-44A6-B210-C065F01EB880}" srcOrd="1" destOrd="0" parTransId="{9E337E2A-3F82-412C-9E46-F1EECE0F7FDF}" sibTransId="{28C6A97D-01FE-4A82-8EBF-C1C1ABC325C8}"/>
    <dgm:cxn modelId="{294D4F34-9DB2-4214-A026-33DEF1A9A07C}" type="presOf" srcId="{91D97C2B-896F-439D-B9A7-12994AACEB34}" destId="{8B6C99BC-E697-4F4A-BAE3-95AC85F02AA7}" srcOrd="0" destOrd="0" presId="urn:microsoft.com/office/officeart/2005/8/layout/vList2"/>
    <dgm:cxn modelId="{6F9E1E4A-237F-441B-BE21-574A06D196FE}" srcId="{AD08C90A-9487-4507-9CFE-6BCD159B0600}" destId="{91D97C2B-896F-439D-B9A7-12994AACEB34}" srcOrd="2" destOrd="0" parTransId="{AF6D843B-7D0A-46CB-94C6-525024F6A8F8}" sibTransId="{14F7AD72-5677-40B2-A5EB-F979174F24AF}"/>
    <dgm:cxn modelId="{00A5A357-2D5B-45A2-A409-71F38EFD09C3}" type="presOf" srcId="{AD08C90A-9487-4507-9CFE-6BCD159B0600}" destId="{9A700A12-CBA6-4421-8580-FAFED4FD7117}" srcOrd="0" destOrd="0" presId="urn:microsoft.com/office/officeart/2005/8/layout/vList2"/>
    <dgm:cxn modelId="{F5952DCB-6FC5-41E2-B864-ADB45C4500C4}" srcId="{AD08C90A-9487-4507-9CFE-6BCD159B0600}" destId="{4195781D-5B6C-4543-9DDC-05431B53C955}" srcOrd="0" destOrd="0" parTransId="{32DB9496-81AC-47A4-A950-82A0D924AFBA}" sibTransId="{8E462266-5C3A-4F29-8401-D2EA6CF9D891}"/>
    <dgm:cxn modelId="{74F44DF0-BD16-4A7C-9CAA-798D3A346090}" type="presOf" srcId="{4195781D-5B6C-4543-9DDC-05431B53C955}" destId="{89EDF399-3226-4C4E-BE27-401C630F178B}" srcOrd="0" destOrd="0" presId="urn:microsoft.com/office/officeart/2005/8/layout/vList2"/>
    <dgm:cxn modelId="{9F67BCFE-CB17-442A-B8E4-39E020F89176}" type="presOf" srcId="{3BBD3037-D901-44A6-B210-C065F01EB880}" destId="{AD787066-CF3A-4E87-A52A-04AF242CAFF5}" srcOrd="0" destOrd="0" presId="urn:microsoft.com/office/officeart/2005/8/layout/vList2"/>
    <dgm:cxn modelId="{F1437170-AC0B-4F87-8022-18189AC925A7}" type="presParOf" srcId="{9A700A12-CBA6-4421-8580-FAFED4FD7117}" destId="{89EDF399-3226-4C4E-BE27-401C630F178B}" srcOrd="0" destOrd="0" presId="urn:microsoft.com/office/officeart/2005/8/layout/vList2"/>
    <dgm:cxn modelId="{7F26A487-21C3-4318-A1F3-05BA0B9F7831}" type="presParOf" srcId="{9A700A12-CBA6-4421-8580-FAFED4FD7117}" destId="{0F1F211C-7AFC-4E3D-BE73-4AC136C44E5E}" srcOrd="1" destOrd="0" presId="urn:microsoft.com/office/officeart/2005/8/layout/vList2"/>
    <dgm:cxn modelId="{89AABDE5-E174-4F4F-9531-1EFD163CA90C}" type="presParOf" srcId="{9A700A12-CBA6-4421-8580-FAFED4FD7117}" destId="{AD787066-CF3A-4E87-A52A-04AF242CAFF5}" srcOrd="2" destOrd="0" presId="urn:microsoft.com/office/officeart/2005/8/layout/vList2"/>
    <dgm:cxn modelId="{B5EEC019-5C83-41D8-A4C0-C4CD5141650E}" type="presParOf" srcId="{9A700A12-CBA6-4421-8580-FAFED4FD7117}" destId="{FB297C0A-351B-4A68-A373-51F0A904C267}" srcOrd="3" destOrd="0" presId="urn:microsoft.com/office/officeart/2005/8/layout/vList2"/>
    <dgm:cxn modelId="{07F68372-0D3B-4285-A02A-20200324D036}" type="presParOf" srcId="{9A700A12-CBA6-4421-8580-FAFED4FD7117}" destId="{8B6C99BC-E697-4F4A-BAE3-95AC85F02A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Number</a:t>
          </a:r>
          <a:r>
            <a:rPr lang="en-US" dirty="0"/>
            <a:t> – 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включает</a:t>
          </a:r>
          <a:r>
            <a:rPr lang="ru-RU" dirty="0"/>
            <a:t>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dirty="0"/>
            <a:t> 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и</a:t>
          </a:r>
          <a:r>
            <a:rPr lang="ru-RU" dirty="0"/>
            <a:t>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float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String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для строковых литералов используются как двойные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(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“</a:t>
          </a:r>
          <a:r>
            <a:rPr lang="ru-RU" dirty="0">
              <a:latin typeface="JetBrains Mono" panose="02000009000000000000" pitchFamily="49" charset="0"/>
              <a:cs typeface="JetBrains Mono" panose="02000009000000000000" pitchFamily="49" charset="0"/>
            </a:rPr>
            <a:t>)</a:t>
          </a:r>
          <a:r>
            <a:rPr lang="ru-RU" dirty="0"/>
            <a:t>, </a:t>
          </a:r>
          <a:r>
            <a:rPr lang="ru-RU" dirty="0">
              <a:latin typeface="Jura" pitchFamily="2" charset="0"/>
              <a:ea typeface="Jura" pitchFamily="2" charset="0"/>
            </a:rPr>
            <a:t>так и обычные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(‘)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ковычки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Boolean – true/false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null</a:t>
          </a:r>
          <a:r>
            <a:rPr lang="en-US" b="0" dirty="0"/>
            <a:t> – </a:t>
          </a:r>
          <a:r>
            <a:rPr lang="ru-RU" b="0" dirty="0">
              <a:latin typeface="Jura" pitchFamily="2" charset="0"/>
              <a:ea typeface="Jura" pitchFamily="2" charset="0"/>
            </a:rPr>
            <a:t>специальное значение, представляющее «ничего»</a:t>
          </a:r>
          <a:endParaRPr lang="en-US" b="0" dirty="0">
            <a:latin typeface="Jura" pitchFamily="2" charset="0"/>
            <a:ea typeface="Jura" pitchFamily="2" charset="0"/>
          </a:endParaRP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undefined</a:t>
          </a:r>
          <a:r>
            <a:rPr lang="en-US" b="0" dirty="0"/>
            <a:t> – </a:t>
          </a:r>
          <a:r>
            <a:rPr lang="ru-RU" b="0" dirty="0">
              <a:latin typeface="Jura" pitchFamily="2" charset="0"/>
              <a:ea typeface="Jura" pitchFamily="2" charset="0"/>
            </a:rPr>
            <a:t>специальное значение, представляющее «я точно не знаю, но похоже на ничего»</a:t>
          </a:r>
          <a:endParaRPr lang="en-US" b="0" dirty="0">
            <a:latin typeface="Jura" pitchFamily="2" charset="0"/>
            <a:ea typeface="Jura" pitchFamily="2" charset="0"/>
          </a:endParaRP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E0513B2A-B2DA-4B83-8D1E-F3F0837292F6}">
      <dgm:prSet/>
      <dgm:spPr/>
      <dgm:t>
        <a:bodyPr/>
        <a:lstStyle/>
        <a:p>
          <a:r>
            <a:rPr lang="en-US" b="0" strike="noStrike" dirty="0">
              <a:latin typeface="JetBrains Mono" panose="02000009000000000000" pitchFamily="49" charset="0"/>
              <a:cs typeface="JetBrains Mono" panose="02000009000000000000" pitchFamily="49" charset="0"/>
            </a:rPr>
            <a:t>Object</a:t>
          </a:r>
          <a:r>
            <a:rPr lang="en-US" b="0" strike="noStrike" dirty="0"/>
            <a:t> – </a:t>
          </a:r>
          <a:r>
            <a:rPr lang="ru-RU" b="0" strike="noStrike" dirty="0">
              <a:latin typeface="Jura" pitchFamily="2" charset="0"/>
              <a:ea typeface="Jura" pitchFamily="2" charset="0"/>
            </a:rPr>
            <a:t>сложный тип для хранения динамических объектов</a:t>
          </a:r>
          <a:endParaRPr lang="en-US" b="0" strike="noStrike" dirty="0">
            <a:latin typeface="Jura" pitchFamily="2" charset="0"/>
            <a:ea typeface="Jura" pitchFamily="2" charset="0"/>
          </a:endParaRPr>
        </a:p>
      </dgm:t>
    </dgm:pt>
    <dgm:pt modelId="{EEB720F9-6011-4251-B5D6-5E2933B44A63}" type="parTrans" cxnId="{0A3AFF76-051E-4D3E-A3AA-81672C1383FC}">
      <dgm:prSet/>
      <dgm:spPr/>
      <dgm:t>
        <a:bodyPr/>
        <a:lstStyle/>
        <a:p>
          <a:endParaRPr lang="en-US"/>
        </a:p>
      </dgm:t>
    </dgm:pt>
    <dgm:pt modelId="{FC585A79-77A8-4C6B-9EBB-3BBC17075A17}" type="sibTrans" cxnId="{0A3AFF76-051E-4D3E-A3AA-81672C1383FC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6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F465B17-BF71-4D49-86B3-EAFF1C6FFD98}" type="pres">
      <dgm:prSet presAssocID="{DD379706-8798-4638-8255-189A69825522}" presName="spacer" presStyleCnt="0"/>
      <dgm:spPr/>
    </dgm:pt>
    <dgm:pt modelId="{532ABD8E-4AFB-4977-88B0-F01636CB9362}" type="pres">
      <dgm:prSet presAssocID="{E0513B2A-B2DA-4B83-8D1E-F3F0837292F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A3AFF76-051E-4D3E-A3AA-81672C1383FC}" srcId="{1ACBCBBD-E06F-4040-BF8A-5D7E8938569A}" destId="{E0513B2A-B2DA-4B83-8D1E-F3F0837292F6}" srcOrd="5" destOrd="0" parTransId="{EEB720F9-6011-4251-B5D6-5E2933B44A63}" sibTransId="{FC585A79-77A8-4C6B-9EBB-3BBC17075A17}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02AC0DE3-6448-405C-B4D7-E136E3D99372}" type="presOf" srcId="{E0513B2A-B2DA-4B83-8D1E-F3F0837292F6}" destId="{532ABD8E-4AFB-4977-88B0-F01636CB9362}" srcOrd="0" destOrd="0" presId="urn:microsoft.com/office/officeart/2005/8/layout/vList2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  <dgm:cxn modelId="{BB091186-7BDD-4BF2-855E-56643FF95E36}" type="presParOf" srcId="{44AE0CFF-C2EB-4E87-92E0-1C695B1CF850}" destId="{2F465B17-BF71-4D49-86B3-EAFF1C6FFD98}" srcOrd="9" destOrd="0" presId="urn:microsoft.com/office/officeart/2005/8/layout/vList2"/>
    <dgm:cxn modelId="{16A33E42-0FE6-4A5A-8982-950EFA6A7C22}" type="presParOf" srcId="{44AE0CFF-C2EB-4E87-92E0-1C695B1CF850}" destId="{532ABD8E-4AFB-4977-88B0-F01636CB936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en-US" sz="24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document.getElementById</a:t>
          </a:r>
          <a:r>
            <a:rPr lang="en-US" sz="2400" dirty="0">
              <a:latin typeface="JetBrains Mono" panose="02000009000000000000" pitchFamily="49" charset="0"/>
              <a:cs typeface="JetBrains Mono" panose="02000009000000000000" pitchFamily="49" charset="0"/>
            </a:rPr>
            <a:t>(id)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r>
            <a:rPr lang="en-US" sz="24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document.getElementsByTagName</a:t>
          </a:r>
          <a:r>
            <a:rPr lang="en-US" sz="2400" dirty="0">
              <a:latin typeface="JetBrains Mono" panose="02000009000000000000" pitchFamily="49" charset="0"/>
              <a:cs typeface="JetBrains Mono" panose="02000009000000000000" pitchFamily="49" charset="0"/>
            </a:rPr>
            <a:t>(name)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FF38A33C-59AD-488E-A7E1-FE1B5EA7989E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document.getElementsByClassName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(name)</a:t>
          </a:r>
        </a:p>
      </dgm:t>
    </dgm:pt>
    <dgm:pt modelId="{3299AC5F-778B-4275-8569-4C2A4FCF7E59}" type="parTrans" cxnId="{6BC23E01-4988-42A7-8ED8-5F57BE42BDAA}">
      <dgm:prSet/>
      <dgm:spPr/>
      <dgm:t>
        <a:bodyPr/>
        <a:lstStyle/>
        <a:p>
          <a:endParaRPr lang="en-US"/>
        </a:p>
      </dgm:t>
    </dgm:pt>
    <dgm:pt modelId="{44F01989-2B5B-4444-BA5B-30F4E361354D}" type="sibTrans" cxnId="{6BC23E01-4988-42A7-8ED8-5F57BE42BDAA}">
      <dgm:prSet/>
      <dgm:spPr/>
      <dgm:t>
        <a:bodyPr/>
        <a:lstStyle/>
        <a:p>
          <a:endParaRPr lang="en-US"/>
        </a:p>
      </dgm:t>
    </dgm:pt>
    <dgm:pt modelId="{CCE7BF88-510A-44EA-A70C-E8E209CFD4EE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document.body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4B58C00D-6E01-4DB6-AA2A-4C8561EFEAFE}" type="parTrans" cxnId="{28D8BDD6-1365-4D31-B95B-53C7A93FE6F5}">
      <dgm:prSet/>
      <dgm:spPr/>
      <dgm:t>
        <a:bodyPr/>
        <a:lstStyle/>
        <a:p>
          <a:endParaRPr lang="en-US"/>
        </a:p>
      </dgm:t>
    </dgm:pt>
    <dgm:pt modelId="{9D8DB911-729C-4426-AB43-8006AC7F9449}" type="sibTrans" cxnId="{28D8BDD6-1365-4D31-B95B-53C7A93FE6F5}">
      <dgm:prSet/>
      <dgm:spPr/>
      <dgm:t>
        <a:bodyPr/>
        <a:lstStyle/>
        <a:p>
          <a:endParaRPr lang="en-US"/>
        </a:p>
      </dgm:t>
    </dgm:pt>
    <dgm:pt modelId="{9B340144-11F5-4224-B368-57209D0BEC3E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document.head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3692722B-A1C9-4081-AE2E-5E07BD7403AD}" type="parTrans" cxnId="{D5937206-A8C7-4DAD-85C9-2B76BAE1DCCD}">
      <dgm:prSet/>
      <dgm:spPr/>
      <dgm:t>
        <a:bodyPr/>
        <a:lstStyle/>
        <a:p>
          <a:endParaRPr lang="en-US"/>
        </a:p>
      </dgm:t>
    </dgm:pt>
    <dgm:pt modelId="{4757F440-D5C2-4BE5-BC92-1D1A1FDF6A2C}" type="sibTrans" cxnId="{D5937206-A8C7-4DAD-85C9-2B76BAE1DCCD}">
      <dgm:prSet/>
      <dgm:spPr/>
      <dgm:t>
        <a:bodyPr/>
        <a:lstStyle/>
        <a:p>
          <a:endParaRPr lang="en-US"/>
        </a:p>
      </dgm:t>
    </dgm:pt>
    <dgm:pt modelId="{D9075935-4103-4DA6-93CF-9BD75E1B3476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document.links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77701D9F-7D29-4659-A228-2D88ECB8F207}" type="parTrans" cxnId="{317EF4E2-6F4A-47A5-B975-051C218CC31B}">
      <dgm:prSet/>
      <dgm:spPr/>
      <dgm:t>
        <a:bodyPr/>
        <a:lstStyle/>
        <a:p>
          <a:endParaRPr lang="en-US"/>
        </a:p>
      </dgm:t>
    </dgm:pt>
    <dgm:pt modelId="{E6B9AD3C-54F1-4145-A6DB-06E979F2B007}" type="sibTrans" cxnId="{317EF4E2-6F4A-47A5-B975-051C218CC31B}">
      <dgm:prSet/>
      <dgm:spPr/>
      <dgm:t>
        <a:bodyPr/>
        <a:lstStyle/>
        <a:p>
          <a:endParaRPr lang="en-US"/>
        </a:p>
      </dgm:t>
    </dgm:pt>
    <dgm:pt modelId="{E788BEFD-4CDC-4C85-A880-50708259875F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document.title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CFBB4EAA-01A5-444A-9091-52E8B192FE21}" type="parTrans" cxnId="{095E5F74-686E-4B3C-8ABF-FADF00015852}">
      <dgm:prSet/>
      <dgm:spPr/>
      <dgm:t>
        <a:bodyPr/>
        <a:lstStyle/>
        <a:p>
          <a:endParaRPr lang="en-US"/>
        </a:p>
      </dgm:t>
    </dgm:pt>
    <dgm:pt modelId="{CB54D347-F3BC-4820-B15E-2466BE75BEC7}" type="sibTrans" cxnId="{095E5F74-686E-4B3C-8ABF-FADF00015852}">
      <dgm:prSet/>
      <dgm:spPr/>
      <dgm:t>
        <a:bodyPr/>
        <a:lstStyle/>
        <a:p>
          <a:endParaRPr lang="en-US"/>
        </a:p>
      </dgm:t>
    </dgm:pt>
    <dgm:pt modelId="{61CD5036-CA04-4B7C-B7F2-C2AECCFEA211}" type="pres">
      <dgm:prSet presAssocID="{1ACBCBBD-E06F-4040-BF8A-5D7E8938569A}" presName="vert0" presStyleCnt="0">
        <dgm:presLayoutVars>
          <dgm:dir/>
          <dgm:animOne val="branch"/>
          <dgm:animLvl val="lvl"/>
        </dgm:presLayoutVars>
      </dgm:prSet>
      <dgm:spPr/>
    </dgm:pt>
    <dgm:pt modelId="{79C593BD-122E-4317-A8EC-150D86085235}" type="pres">
      <dgm:prSet presAssocID="{674CB33A-893B-471D-967C-83AC9BA06589}" presName="thickLine" presStyleLbl="alignNode1" presStyleIdx="0" presStyleCnt="7"/>
      <dgm:spPr/>
    </dgm:pt>
    <dgm:pt modelId="{72F721E7-FE22-4BA2-B1BE-96A4B8CCA48B}" type="pres">
      <dgm:prSet presAssocID="{674CB33A-893B-471D-967C-83AC9BA06589}" presName="horz1" presStyleCnt="0"/>
      <dgm:spPr/>
    </dgm:pt>
    <dgm:pt modelId="{78D263E2-7AD5-44C2-8189-B92B131C6F2B}" type="pres">
      <dgm:prSet presAssocID="{674CB33A-893B-471D-967C-83AC9BA06589}" presName="tx1" presStyleLbl="revTx" presStyleIdx="0" presStyleCnt="7"/>
      <dgm:spPr/>
    </dgm:pt>
    <dgm:pt modelId="{101897ED-17DE-4648-8821-68502C3D6836}" type="pres">
      <dgm:prSet presAssocID="{674CB33A-893B-471D-967C-83AC9BA06589}" presName="vert1" presStyleCnt="0"/>
      <dgm:spPr/>
    </dgm:pt>
    <dgm:pt modelId="{71C0463B-2C58-4417-B5BE-01664B840B6B}" type="pres">
      <dgm:prSet presAssocID="{A4EEE862-36DB-43BF-AA83-C42A11A628C4}" presName="thickLine" presStyleLbl="alignNode1" presStyleIdx="1" presStyleCnt="7"/>
      <dgm:spPr/>
    </dgm:pt>
    <dgm:pt modelId="{852FA278-CA37-4566-8D14-B6B9CD833BF8}" type="pres">
      <dgm:prSet presAssocID="{A4EEE862-36DB-43BF-AA83-C42A11A628C4}" presName="horz1" presStyleCnt="0"/>
      <dgm:spPr/>
    </dgm:pt>
    <dgm:pt modelId="{7DD95181-0364-491D-96FD-C07FF2FAF350}" type="pres">
      <dgm:prSet presAssocID="{A4EEE862-36DB-43BF-AA83-C42A11A628C4}" presName="tx1" presStyleLbl="revTx" presStyleIdx="1" presStyleCnt="7"/>
      <dgm:spPr/>
    </dgm:pt>
    <dgm:pt modelId="{FE755F04-6708-4784-A3B8-CDB2BC5B2AD3}" type="pres">
      <dgm:prSet presAssocID="{A4EEE862-36DB-43BF-AA83-C42A11A628C4}" presName="vert1" presStyleCnt="0"/>
      <dgm:spPr/>
    </dgm:pt>
    <dgm:pt modelId="{AAFDB182-E87E-4AAC-952A-FF597196C9A6}" type="pres">
      <dgm:prSet presAssocID="{FF38A33C-59AD-488E-A7E1-FE1B5EA7989E}" presName="thickLine" presStyleLbl="alignNode1" presStyleIdx="2" presStyleCnt="7"/>
      <dgm:spPr/>
    </dgm:pt>
    <dgm:pt modelId="{7E1E97CB-F982-4031-822E-8B88BC2692C8}" type="pres">
      <dgm:prSet presAssocID="{FF38A33C-59AD-488E-A7E1-FE1B5EA7989E}" presName="horz1" presStyleCnt="0"/>
      <dgm:spPr/>
    </dgm:pt>
    <dgm:pt modelId="{7B46597C-1172-4A9A-B86B-A5F57F3B451B}" type="pres">
      <dgm:prSet presAssocID="{FF38A33C-59AD-488E-A7E1-FE1B5EA7989E}" presName="tx1" presStyleLbl="revTx" presStyleIdx="2" presStyleCnt="7"/>
      <dgm:spPr/>
    </dgm:pt>
    <dgm:pt modelId="{6ABE4D9E-6071-454B-A3CD-BC326D00E4BC}" type="pres">
      <dgm:prSet presAssocID="{FF38A33C-59AD-488E-A7E1-FE1B5EA7989E}" presName="vert1" presStyleCnt="0"/>
      <dgm:spPr/>
    </dgm:pt>
    <dgm:pt modelId="{F750797F-688A-4A94-B552-DC245D157E1D}" type="pres">
      <dgm:prSet presAssocID="{CCE7BF88-510A-44EA-A70C-E8E209CFD4EE}" presName="thickLine" presStyleLbl="alignNode1" presStyleIdx="3" presStyleCnt="7"/>
      <dgm:spPr/>
    </dgm:pt>
    <dgm:pt modelId="{FC90BFA6-8CAA-44A9-8C6C-65FBC1C64986}" type="pres">
      <dgm:prSet presAssocID="{CCE7BF88-510A-44EA-A70C-E8E209CFD4EE}" presName="horz1" presStyleCnt="0"/>
      <dgm:spPr/>
    </dgm:pt>
    <dgm:pt modelId="{1559F498-E7E8-4CB5-BD36-27A2581F9F24}" type="pres">
      <dgm:prSet presAssocID="{CCE7BF88-510A-44EA-A70C-E8E209CFD4EE}" presName="tx1" presStyleLbl="revTx" presStyleIdx="3" presStyleCnt="7"/>
      <dgm:spPr/>
    </dgm:pt>
    <dgm:pt modelId="{033D58D7-C992-48F2-B4BD-078B3CCDB23C}" type="pres">
      <dgm:prSet presAssocID="{CCE7BF88-510A-44EA-A70C-E8E209CFD4EE}" presName="vert1" presStyleCnt="0"/>
      <dgm:spPr/>
    </dgm:pt>
    <dgm:pt modelId="{FA0ABB70-435D-4EF3-8937-F29074CCCDA3}" type="pres">
      <dgm:prSet presAssocID="{9B340144-11F5-4224-B368-57209D0BEC3E}" presName="thickLine" presStyleLbl="alignNode1" presStyleIdx="4" presStyleCnt="7"/>
      <dgm:spPr/>
    </dgm:pt>
    <dgm:pt modelId="{01C23E7C-35B8-4C19-81BD-CDC04A3945F0}" type="pres">
      <dgm:prSet presAssocID="{9B340144-11F5-4224-B368-57209D0BEC3E}" presName="horz1" presStyleCnt="0"/>
      <dgm:spPr/>
    </dgm:pt>
    <dgm:pt modelId="{6691A37B-CF9E-4FED-8852-691AED6CF9C8}" type="pres">
      <dgm:prSet presAssocID="{9B340144-11F5-4224-B368-57209D0BEC3E}" presName="tx1" presStyleLbl="revTx" presStyleIdx="4" presStyleCnt="7"/>
      <dgm:spPr/>
    </dgm:pt>
    <dgm:pt modelId="{9ADCCD76-C0DB-4B0F-8B25-139FA748E926}" type="pres">
      <dgm:prSet presAssocID="{9B340144-11F5-4224-B368-57209D0BEC3E}" presName="vert1" presStyleCnt="0"/>
      <dgm:spPr/>
    </dgm:pt>
    <dgm:pt modelId="{A666439E-EF8D-4212-84FF-5F4FEB94555A}" type="pres">
      <dgm:prSet presAssocID="{D9075935-4103-4DA6-93CF-9BD75E1B3476}" presName="thickLine" presStyleLbl="alignNode1" presStyleIdx="5" presStyleCnt="7"/>
      <dgm:spPr/>
    </dgm:pt>
    <dgm:pt modelId="{2130FE6C-DBC3-4EF0-96D2-14DE98B69609}" type="pres">
      <dgm:prSet presAssocID="{D9075935-4103-4DA6-93CF-9BD75E1B3476}" presName="horz1" presStyleCnt="0"/>
      <dgm:spPr/>
    </dgm:pt>
    <dgm:pt modelId="{EA2D2D44-3751-418B-B11A-51687E4CD27C}" type="pres">
      <dgm:prSet presAssocID="{D9075935-4103-4DA6-93CF-9BD75E1B3476}" presName="tx1" presStyleLbl="revTx" presStyleIdx="5" presStyleCnt="7"/>
      <dgm:spPr/>
    </dgm:pt>
    <dgm:pt modelId="{AA7D7604-4A37-461B-8652-DAFD4616786B}" type="pres">
      <dgm:prSet presAssocID="{D9075935-4103-4DA6-93CF-9BD75E1B3476}" presName="vert1" presStyleCnt="0"/>
      <dgm:spPr/>
    </dgm:pt>
    <dgm:pt modelId="{3086CD56-B8F0-4908-B057-FA21F2A723AC}" type="pres">
      <dgm:prSet presAssocID="{E788BEFD-4CDC-4C85-A880-50708259875F}" presName="thickLine" presStyleLbl="alignNode1" presStyleIdx="6" presStyleCnt="7"/>
      <dgm:spPr/>
    </dgm:pt>
    <dgm:pt modelId="{472E57E3-34E9-4EB6-9FFC-B763795E198F}" type="pres">
      <dgm:prSet presAssocID="{E788BEFD-4CDC-4C85-A880-50708259875F}" presName="horz1" presStyleCnt="0"/>
      <dgm:spPr/>
    </dgm:pt>
    <dgm:pt modelId="{376C55AD-D391-481D-BBAF-D30076D52219}" type="pres">
      <dgm:prSet presAssocID="{E788BEFD-4CDC-4C85-A880-50708259875F}" presName="tx1" presStyleLbl="revTx" presStyleIdx="6" presStyleCnt="7"/>
      <dgm:spPr/>
    </dgm:pt>
    <dgm:pt modelId="{FC1E0F35-15DD-4915-8887-559AD1F4F368}" type="pres">
      <dgm:prSet presAssocID="{E788BEFD-4CDC-4C85-A880-50708259875F}" presName="vert1" presStyleCnt="0"/>
      <dgm:spPr/>
    </dgm:pt>
  </dgm:ptLst>
  <dgm:cxnLst>
    <dgm:cxn modelId="{6BC23E01-4988-42A7-8ED8-5F57BE42BDAA}" srcId="{1ACBCBBD-E06F-4040-BF8A-5D7E8938569A}" destId="{FF38A33C-59AD-488E-A7E1-FE1B5EA7989E}" srcOrd="2" destOrd="0" parTransId="{3299AC5F-778B-4275-8569-4C2A4FCF7E59}" sibTransId="{44F01989-2B5B-4444-BA5B-30F4E361354D}"/>
    <dgm:cxn modelId="{D5937206-A8C7-4DAD-85C9-2B76BAE1DCCD}" srcId="{1ACBCBBD-E06F-4040-BF8A-5D7E8938569A}" destId="{9B340144-11F5-4224-B368-57209D0BEC3E}" srcOrd="4" destOrd="0" parTransId="{3692722B-A1C9-4081-AE2E-5E07BD7403AD}" sibTransId="{4757F440-D5C2-4BE5-BC92-1D1A1FDF6A2C}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E73B2267-5C61-49E6-8E1A-B89CEE54F49D}" type="presOf" srcId="{E788BEFD-4CDC-4C85-A880-50708259875F}" destId="{376C55AD-D391-481D-BBAF-D30076D52219}" srcOrd="0" destOrd="0" presId="urn:microsoft.com/office/officeart/2008/layout/LinedList"/>
    <dgm:cxn modelId="{1E5E974E-9C37-4546-A4E5-81C5C3E6CF44}" type="presOf" srcId="{CCE7BF88-510A-44EA-A70C-E8E209CFD4EE}" destId="{1559F498-E7E8-4CB5-BD36-27A2581F9F24}" srcOrd="0" destOrd="0" presId="urn:microsoft.com/office/officeart/2008/layout/LinedList"/>
    <dgm:cxn modelId="{5E492F6F-3232-4504-B7D4-37705E9CFFC2}" type="presOf" srcId="{1ACBCBBD-E06F-4040-BF8A-5D7E8938569A}" destId="{61CD5036-CA04-4B7C-B7F2-C2AECCFEA211}" srcOrd="0" destOrd="0" presId="urn:microsoft.com/office/officeart/2008/layout/LinedList"/>
    <dgm:cxn modelId="{095E5F74-686E-4B3C-8ABF-FADF00015852}" srcId="{1ACBCBBD-E06F-4040-BF8A-5D7E8938569A}" destId="{E788BEFD-4CDC-4C85-A880-50708259875F}" srcOrd="6" destOrd="0" parTransId="{CFBB4EAA-01A5-444A-9091-52E8B192FE21}" sibTransId="{CB54D347-F3BC-4820-B15E-2466BE75BEC7}"/>
    <dgm:cxn modelId="{F57EAD92-339C-4EE6-BCD7-16D6E70345B1}" type="presOf" srcId="{D9075935-4103-4DA6-93CF-9BD75E1B3476}" destId="{EA2D2D44-3751-418B-B11A-51687E4CD27C}" srcOrd="0" destOrd="0" presId="urn:microsoft.com/office/officeart/2008/layout/LinedList"/>
    <dgm:cxn modelId="{88C69095-4F26-4F21-80B5-7660A70AB107}" type="presOf" srcId="{FF38A33C-59AD-488E-A7E1-FE1B5EA7989E}" destId="{7B46597C-1172-4A9A-B86B-A5F57F3B451B}" srcOrd="0" destOrd="0" presId="urn:microsoft.com/office/officeart/2008/layout/LinedList"/>
    <dgm:cxn modelId="{FABC70A1-F695-41D4-B4E9-3454FEA4E9B7}" type="presOf" srcId="{9B340144-11F5-4224-B368-57209D0BEC3E}" destId="{6691A37B-CF9E-4FED-8852-691AED6CF9C8}" srcOrd="0" destOrd="0" presId="urn:microsoft.com/office/officeart/2008/layout/LinedList"/>
    <dgm:cxn modelId="{CE0C6AB2-FE95-4204-9380-0451165B9397}" type="presOf" srcId="{674CB33A-893B-471D-967C-83AC9BA06589}" destId="{78D263E2-7AD5-44C2-8189-B92B131C6F2B}" srcOrd="0" destOrd="0" presId="urn:microsoft.com/office/officeart/2008/layout/LinedList"/>
    <dgm:cxn modelId="{28D8BDD6-1365-4D31-B95B-53C7A93FE6F5}" srcId="{1ACBCBBD-E06F-4040-BF8A-5D7E8938569A}" destId="{CCE7BF88-510A-44EA-A70C-E8E209CFD4EE}" srcOrd="3" destOrd="0" parTransId="{4B58C00D-6E01-4DB6-AA2A-4C8561EFEAFE}" sibTransId="{9D8DB911-729C-4426-AB43-8006AC7F9449}"/>
    <dgm:cxn modelId="{68691EDA-A77F-41FC-85CC-E0D364D0FBF9}" type="presOf" srcId="{A4EEE862-36DB-43BF-AA83-C42A11A628C4}" destId="{7DD95181-0364-491D-96FD-C07FF2FAF350}" srcOrd="0" destOrd="0" presId="urn:microsoft.com/office/officeart/2008/layout/LinedList"/>
    <dgm:cxn modelId="{317EF4E2-6F4A-47A5-B975-051C218CC31B}" srcId="{1ACBCBBD-E06F-4040-BF8A-5D7E8938569A}" destId="{D9075935-4103-4DA6-93CF-9BD75E1B3476}" srcOrd="5" destOrd="0" parTransId="{77701D9F-7D29-4659-A228-2D88ECB8F207}" sibTransId="{E6B9AD3C-54F1-4145-A6DB-06E979F2B007}"/>
    <dgm:cxn modelId="{FE57C0C4-3C0C-4152-A712-E592C8F4DD2A}" type="presParOf" srcId="{61CD5036-CA04-4B7C-B7F2-C2AECCFEA211}" destId="{79C593BD-122E-4317-A8EC-150D86085235}" srcOrd="0" destOrd="0" presId="urn:microsoft.com/office/officeart/2008/layout/LinedList"/>
    <dgm:cxn modelId="{345A792D-9B98-4E81-9797-44DA82937413}" type="presParOf" srcId="{61CD5036-CA04-4B7C-B7F2-C2AECCFEA211}" destId="{72F721E7-FE22-4BA2-B1BE-96A4B8CCA48B}" srcOrd="1" destOrd="0" presId="urn:microsoft.com/office/officeart/2008/layout/LinedList"/>
    <dgm:cxn modelId="{1787520D-0848-4079-A6F7-7D6B673B1445}" type="presParOf" srcId="{72F721E7-FE22-4BA2-B1BE-96A4B8CCA48B}" destId="{78D263E2-7AD5-44C2-8189-B92B131C6F2B}" srcOrd="0" destOrd="0" presId="urn:microsoft.com/office/officeart/2008/layout/LinedList"/>
    <dgm:cxn modelId="{F33497C3-1462-4328-8495-43FBC8E25B64}" type="presParOf" srcId="{72F721E7-FE22-4BA2-B1BE-96A4B8CCA48B}" destId="{101897ED-17DE-4648-8821-68502C3D6836}" srcOrd="1" destOrd="0" presId="urn:microsoft.com/office/officeart/2008/layout/LinedList"/>
    <dgm:cxn modelId="{81489F1B-1ED7-4654-961D-51445277F3AF}" type="presParOf" srcId="{61CD5036-CA04-4B7C-B7F2-C2AECCFEA211}" destId="{71C0463B-2C58-4417-B5BE-01664B840B6B}" srcOrd="2" destOrd="0" presId="urn:microsoft.com/office/officeart/2008/layout/LinedList"/>
    <dgm:cxn modelId="{7F17906D-960C-48C5-9621-68AC5BC4CF29}" type="presParOf" srcId="{61CD5036-CA04-4B7C-B7F2-C2AECCFEA211}" destId="{852FA278-CA37-4566-8D14-B6B9CD833BF8}" srcOrd="3" destOrd="0" presId="urn:microsoft.com/office/officeart/2008/layout/LinedList"/>
    <dgm:cxn modelId="{841C5D4F-029C-4479-B546-E6F045C5522B}" type="presParOf" srcId="{852FA278-CA37-4566-8D14-B6B9CD833BF8}" destId="{7DD95181-0364-491D-96FD-C07FF2FAF350}" srcOrd="0" destOrd="0" presId="urn:microsoft.com/office/officeart/2008/layout/LinedList"/>
    <dgm:cxn modelId="{96E625EE-FA8A-4D90-94ED-73B9CAA0591A}" type="presParOf" srcId="{852FA278-CA37-4566-8D14-B6B9CD833BF8}" destId="{FE755F04-6708-4784-A3B8-CDB2BC5B2AD3}" srcOrd="1" destOrd="0" presId="urn:microsoft.com/office/officeart/2008/layout/LinedList"/>
    <dgm:cxn modelId="{82072BF0-4296-497E-8AC9-59616AD3B4AD}" type="presParOf" srcId="{61CD5036-CA04-4B7C-B7F2-C2AECCFEA211}" destId="{AAFDB182-E87E-4AAC-952A-FF597196C9A6}" srcOrd="4" destOrd="0" presId="urn:microsoft.com/office/officeart/2008/layout/LinedList"/>
    <dgm:cxn modelId="{005C9FD2-9506-4CC2-882A-4516260B9873}" type="presParOf" srcId="{61CD5036-CA04-4B7C-B7F2-C2AECCFEA211}" destId="{7E1E97CB-F982-4031-822E-8B88BC2692C8}" srcOrd="5" destOrd="0" presId="urn:microsoft.com/office/officeart/2008/layout/LinedList"/>
    <dgm:cxn modelId="{34D985C5-E8F2-4712-9EF9-A4775F3BF8F2}" type="presParOf" srcId="{7E1E97CB-F982-4031-822E-8B88BC2692C8}" destId="{7B46597C-1172-4A9A-B86B-A5F57F3B451B}" srcOrd="0" destOrd="0" presId="urn:microsoft.com/office/officeart/2008/layout/LinedList"/>
    <dgm:cxn modelId="{A4E0F505-E8E4-45D6-8460-BF95DDC54076}" type="presParOf" srcId="{7E1E97CB-F982-4031-822E-8B88BC2692C8}" destId="{6ABE4D9E-6071-454B-A3CD-BC326D00E4BC}" srcOrd="1" destOrd="0" presId="urn:microsoft.com/office/officeart/2008/layout/LinedList"/>
    <dgm:cxn modelId="{BB7C7576-F79A-4969-B913-7644EFDF5550}" type="presParOf" srcId="{61CD5036-CA04-4B7C-B7F2-C2AECCFEA211}" destId="{F750797F-688A-4A94-B552-DC245D157E1D}" srcOrd="6" destOrd="0" presId="urn:microsoft.com/office/officeart/2008/layout/LinedList"/>
    <dgm:cxn modelId="{B8896F3B-B6C0-46A7-9C33-4234B8AA2DC5}" type="presParOf" srcId="{61CD5036-CA04-4B7C-B7F2-C2AECCFEA211}" destId="{FC90BFA6-8CAA-44A9-8C6C-65FBC1C64986}" srcOrd="7" destOrd="0" presId="urn:microsoft.com/office/officeart/2008/layout/LinedList"/>
    <dgm:cxn modelId="{51875291-91CC-4327-9CE8-7FA2AFA59C40}" type="presParOf" srcId="{FC90BFA6-8CAA-44A9-8C6C-65FBC1C64986}" destId="{1559F498-E7E8-4CB5-BD36-27A2581F9F24}" srcOrd="0" destOrd="0" presId="urn:microsoft.com/office/officeart/2008/layout/LinedList"/>
    <dgm:cxn modelId="{96A411AA-6E92-4B4A-8FD0-0417155B62D7}" type="presParOf" srcId="{FC90BFA6-8CAA-44A9-8C6C-65FBC1C64986}" destId="{033D58D7-C992-48F2-B4BD-078B3CCDB23C}" srcOrd="1" destOrd="0" presId="urn:microsoft.com/office/officeart/2008/layout/LinedList"/>
    <dgm:cxn modelId="{749A0576-3045-462A-A9B1-EC2F1010989E}" type="presParOf" srcId="{61CD5036-CA04-4B7C-B7F2-C2AECCFEA211}" destId="{FA0ABB70-435D-4EF3-8937-F29074CCCDA3}" srcOrd="8" destOrd="0" presId="urn:microsoft.com/office/officeart/2008/layout/LinedList"/>
    <dgm:cxn modelId="{273632B7-B594-4106-A4E8-C16FB54241AE}" type="presParOf" srcId="{61CD5036-CA04-4B7C-B7F2-C2AECCFEA211}" destId="{01C23E7C-35B8-4C19-81BD-CDC04A3945F0}" srcOrd="9" destOrd="0" presId="urn:microsoft.com/office/officeart/2008/layout/LinedList"/>
    <dgm:cxn modelId="{166EEF0A-165D-49E9-B1DF-5AEACC0F3358}" type="presParOf" srcId="{01C23E7C-35B8-4C19-81BD-CDC04A3945F0}" destId="{6691A37B-CF9E-4FED-8852-691AED6CF9C8}" srcOrd="0" destOrd="0" presId="urn:microsoft.com/office/officeart/2008/layout/LinedList"/>
    <dgm:cxn modelId="{622832EC-9E60-461E-97E1-2EB9D44B1D01}" type="presParOf" srcId="{01C23E7C-35B8-4C19-81BD-CDC04A3945F0}" destId="{9ADCCD76-C0DB-4B0F-8B25-139FA748E926}" srcOrd="1" destOrd="0" presId="urn:microsoft.com/office/officeart/2008/layout/LinedList"/>
    <dgm:cxn modelId="{D8119EB6-7C51-4976-AF7C-DDF099E37CC7}" type="presParOf" srcId="{61CD5036-CA04-4B7C-B7F2-C2AECCFEA211}" destId="{A666439E-EF8D-4212-84FF-5F4FEB94555A}" srcOrd="10" destOrd="0" presId="urn:microsoft.com/office/officeart/2008/layout/LinedList"/>
    <dgm:cxn modelId="{B1802A47-881D-44E2-8549-70E5EE796DA0}" type="presParOf" srcId="{61CD5036-CA04-4B7C-B7F2-C2AECCFEA211}" destId="{2130FE6C-DBC3-4EF0-96D2-14DE98B69609}" srcOrd="11" destOrd="0" presId="urn:microsoft.com/office/officeart/2008/layout/LinedList"/>
    <dgm:cxn modelId="{D9E51B30-2C54-4018-B1C1-4ED5E8015B64}" type="presParOf" srcId="{2130FE6C-DBC3-4EF0-96D2-14DE98B69609}" destId="{EA2D2D44-3751-418B-B11A-51687E4CD27C}" srcOrd="0" destOrd="0" presId="urn:microsoft.com/office/officeart/2008/layout/LinedList"/>
    <dgm:cxn modelId="{8B9352AF-6CD8-446C-A611-C6CE20FBC031}" type="presParOf" srcId="{2130FE6C-DBC3-4EF0-96D2-14DE98B69609}" destId="{AA7D7604-4A37-461B-8652-DAFD4616786B}" srcOrd="1" destOrd="0" presId="urn:microsoft.com/office/officeart/2008/layout/LinedList"/>
    <dgm:cxn modelId="{79C24A98-ECD2-4EAD-9028-16FC302E135D}" type="presParOf" srcId="{61CD5036-CA04-4B7C-B7F2-C2AECCFEA211}" destId="{3086CD56-B8F0-4908-B057-FA21F2A723AC}" srcOrd="12" destOrd="0" presId="urn:microsoft.com/office/officeart/2008/layout/LinedList"/>
    <dgm:cxn modelId="{2EFF31A0-3EB1-47C6-A872-1DD590B00CDF}" type="presParOf" srcId="{61CD5036-CA04-4B7C-B7F2-C2AECCFEA211}" destId="{472E57E3-34E9-4EB6-9FFC-B763795E198F}" srcOrd="13" destOrd="0" presId="urn:microsoft.com/office/officeart/2008/layout/LinedList"/>
    <dgm:cxn modelId="{D2B3ED20-1DE0-49F4-BF3F-721BC629E64B}" type="presParOf" srcId="{472E57E3-34E9-4EB6-9FFC-B763795E198F}" destId="{376C55AD-D391-481D-BBAF-D30076D52219}" srcOrd="0" destOrd="0" presId="urn:microsoft.com/office/officeart/2008/layout/LinedList"/>
    <dgm:cxn modelId="{5B72C629-0B6D-489F-9CE9-5956DD47A43E}" type="presParOf" srcId="{472E57E3-34E9-4EB6-9FFC-B763795E198F}" destId="{FC1E0F35-15DD-4915-8887-559AD1F4F3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element.innerHTML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 =  “new html content”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element.attribute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 = “new value”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FF38A33C-59AD-488E-A7E1-FE1B5EA7989E}">
      <dgm:prSet/>
      <dgm:spPr/>
      <dgm:t>
        <a:bodyPr/>
        <a:lstStyle/>
        <a:p>
          <a:r>
            <a:rPr lang="en-US" i="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element.style.property</a:t>
          </a:r>
          <a:r>
            <a:rPr lang="en-US" i="0" dirty="0">
              <a:latin typeface="JetBrains Mono" panose="02000009000000000000" pitchFamily="49" charset="0"/>
              <a:cs typeface="JetBrains Mono" panose="02000009000000000000" pitchFamily="49" charset="0"/>
            </a:rPr>
            <a:t> = “new style”</a:t>
          </a:r>
        </a:p>
      </dgm:t>
    </dgm:pt>
    <dgm:pt modelId="{3299AC5F-778B-4275-8569-4C2A4FCF7E59}" type="parTrans" cxnId="{6BC23E01-4988-42A7-8ED8-5F57BE42BDAA}">
      <dgm:prSet/>
      <dgm:spPr/>
      <dgm:t>
        <a:bodyPr/>
        <a:lstStyle/>
        <a:p>
          <a:endParaRPr lang="en-US"/>
        </a:p>
      </dgm:t>
    </dgm:pt>
    <dgm:pt modelId="{44F01989-2B5B-4444-BA5B-30F4E361354D}" type="sibTrans" cxnId="{6BC23E01-4988-42A7-8ED8-5F57BE42BDAA}">
      <dgm:prSet/>
      <dgm:spPr/>
      <dgm:t>
        <a:bodyPr/>
        <a:lstStyle/>
        <a:p>
          <a:endParaRPr lang="en-US"/>
        </a:p>
      </dgm:t>
    </dgm:pt>
    <dgm:pt modelId="{579AD23A-0452-47F0-B73B-BB178F3BC94F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element.setAttribute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(attribute, value)</a:t>
          </a:r>
        </a:p>
      </dgm:t>
    </dgm:pt>
    <dgm:pt modelId="{3E9DB552-659B-4563-9E79-CC45CDB69924}" type="parTrans" cxnId="{093C3972-479A-4757-9740-98EBB0D29872}">
      <dgm:prSet/>
      <dgm:spPr/>
      <dgm:t>
        <a:bodyPr/>
        <a:lstStyle/>
        <a:p>
          <a:endParaRPr lang="en-US"/>
        </a:p>
      </dgm:t>
    </dgm:pt>
    <dgm:pt modelId="{8485ECC5-76F3-4CE7-BEC6-6EFF4B2E20D4}" type="sibTrans" cxnId="{093C3972-479A-4757-9740-98EBB0D29872}">
      <dgm:prSet/>
      <dgm:spPr/>
      <dgm:t>
        <a:bodyPr/>
        <a:lstStyle/>
        <a:p>
          <a:endParaRPr lang="en-US"/>
        </a:p>
      </dgm:t>
    </dgm:pt>
    <dgm:pt modelId="{61CD5036-CA04-4B7C-B7F2-C2AECCFEA211}" type="pres">
      <dgm:prSet presAssocID="{1ACBCBBD-E06F-4040-BF8A-5D7E8938569A}" presName="vert0" presStyleCnt="0">
        <dgm:presLayoutVars>
          <dgm:dir/>
          <dgm:animOne val="branch"/>
          <dgm:animLvl val="lvl"/>
        </dgm:presLayoutVars>
      </dgm:prSet>
      <dgm:spPr/>
    </dgm:pt>
    <dgm:pt modelId="{79C593BD-122E-4317-A8EC-150D86085235}" type="pres">
      <dgm:prSet presAssocID="{674CB33A-893B-471D-967C-83AC9BA06589}" presName="thickLine" presStyleLbl="alignNode1" presStyleIdx="0" presStyleCnt="4"/>
      <dgm:spPr/>
    </dgm:pt>
    <dgm:pt modelId="{72F721E7-FE22-4BA2-B1BE-96A4B8CCA48B}" type="pres">
      <dgm:prSet presAssocID="{674CB33A-893B-471D-967C-83AC9BA06589}" presName="horz1" presStyleCnt="0"/>
      <dgm:spPr/>
    </dgm:pt>
    <dgm:pt modelId="{78D263E2-7AD5-44C2-8189-B92B131C6F2B}" type="pres">
      <dgm:prSet presAssocID="{674CB33A-893B-471D-967C-83AC9BA06589}" presName="tx1" presStyleLbl="revTx" presStyleIdx="0" presStyleCnt="4"/>
      <dgm:spPr/>
    </dgm:pt>
    <dgm:pt modelId="{101897ED-17DE-4648-8821-68502C3D6836}" type="pres">
      <dgm:prSet presAssocID="{674CB33A-893B-471D-967C-83AC9BA06589}" presName="vert1" presStyleCnt="0"/>
      <dgm:spPr/>
    </dgm:pt>
    <dgm:pt modelId="{71C0463B-2C58-4417-B5BE-01664B840B6B}" type="pres">
      <dgm:prSet presAssocID="{A4EEE862-36DB-43BF-AA83-C42A11A628C4}" presName="thickLine" presStyleLbl="alignNode1" presStyleIdx="1" presStyleCnt="4"/>
      <dgm:spPr/>
    </dgm:pt>
    <dgm:pt modelId="{852FA278-CA37-4566-8D14-B6B9CD833BF8}" type="pres">
      <dgm:prSet presAssocID="{A4EEE862-36DB-43BF-AA83-C42A11A628C4}" presName="horz1" presStyleCnt="0"/>
      <dgm:spPr/>
    </dgm:pt>
    <dgm:pt modelId="{7DD95181-0364-491D-96FD-C07FF2FAF350}" type="pres">
      <dgm:prSet presAssocID="{A4EEE862-36DB-43BF-AA83-C42A11A628C4}" presName="tx1" presStyleLbl="revTx" presStyleIdx="1" presStyleCnt="4"/>
      <dgm:spPr/>
    </dgm:pt>
    <dgm:pt modelId="{FE755F04-6708-4784-A3B8-CDB2BC5B2AD3}" type="pres">
      <dgm:prSet presAssocID="{A4EEE862-36DB-43BF-AA83-C42A11A628C4}" presName="vert1" presStyleCnt="0"/>
      <dgm:spPr/>
    </dgm:pt>
    <dgm:pt modelId="{AAFDB182-E87E-4AAC-952A-FF597196C9A6}" type="pres">
      <dgm:prSet presAssocID="{FF38A33C-59AD-488E-A7E1-FE1B5EA7989E}" presName="thickLine" presStyleLbl="alignNode1" presStyleIdx="2" presStyleCnt="4"/>
      <dgm:spPr/>
    </dgm:pt>
    <dgm:pt modelId="{7E1E97CB-F982-4031-822E-8B88BC2692C8}" type="pres">
      <dgm:prSet presAssocID="{FF38A33C-59AD-488E-A7E1-FE1B5EA7989E}" presName="horz1" presStyleCnt="0"/>
      <dgm:spPr/>
    </dgm:pt>
    <dgm:pt modelId="{7B46597C-1172-4A9A-B86B-A5F57F3B451B}" type="pres">
      <dgm:prSet presAssocID="{FF38A33C-59AD-488E-A7E1-FE1B5EA7989E}" presName="tx1" presStyleLbl="revTx" presStyleIdx="2" presStyleCnt="4"/>
      <dgm:spPr/>
    </dgm:pt>
    <dgm:pt modelId="{6ABE4D9E-6071-454B-A3CD-BC326D00E4BC}" type="pres">
      <dgm:prSet presAssocID="{FF38A33C-59AD-488E-A7E1-FE1B5EA7989E}" presName="vert1" presStyleCnt="0"/>
      <dgm:spPr/>
    </dgm:pt>
    <dgm:pt modelId="{ECDC0E12-C8AB-402F-B58B-585B78951B63}" type="pres">
      <dgm:prSet presAssocID="{579AD23A-0452-47F0-B73B-BB178F3BC94F}" presName="thickLine" presStyleLbl="alignNode1" presStyleIdx="3" presStyleCnt="4"/>
      <dgm:spPr/>
    </dgm:pt>
    <dgm:pt modelId="{C4F2DE48-A509-4C8B-90C1-2DEA8BA0F7B4}" type="pres">
      <dgm:prSet presAssocID="{579AD23A-0452-47F0-B73B-BB178F3BC94F}" presName="horz1" presStyleCnt="0"/>
      <dgm:spPr/>
    </dgm:pt>
    <dgm:pt modelId="{B12C653C-0501-4244-B9EE-7A84FAE2B9CA}" type="pres">
      <dgm:prSet presAssocID="{579AD23A-0452-47F0-B73B-BB178F3BC94F}" presName="tx1" presStyleLbl="revTx" presStyleIdx="3" presStyleCnt="4"/>
      <dgm:spPr/>
    </dgm:pt>
    <dgm:pt modelId="{9F43CB2A-EC3D-4180-86A2-CA20740E1AB6}" type="pres">
      <dgm:prSet presAssocID="{579AD23A-0452-47F0-B73B-BB178F3BC94F}" presName="vert1" presStyleCnt="0"/>
      <dgm:spPr/>
    </dgm:pt>
  </dgm:ptLst>
  <dgm:cxnLst>
    <dgm:cxn modelId="{6BC23E01-4988-42A7-8ED8-5F57BE42BDAA}" srcId="{1ACBCBBD-E06F-4040-BF8A-5D7E8938569A}" destId="{FF38A33C-59AD-488E-A7E1-FE1B5EA7989E}" srcOrd="2" destOrd="0" parTransId="{3299AC5F-778B-4275-8569-4C2A4FCF7E59}" sibTransId="{44F01989-2B5B-4444-BA5B-30F4E361354D}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5E492F6F-3232-4504-B7D4-37705E9CFFC2}" type="presOf" srcId="{1ACBCBBD-E06F-4040-BF8A-5D7E8938569A}" destId="{61CD5036-CA04-4B7C-B7F2-C2AECCFEA211}" srcOrd="0" destOrd="0" presId="urn:microsoft.com/office/officeart/2008/layout/LinedList"/>
    <dgm:cxn modelId="{093C3972-479A-4757-9740-98EBB0D29872}" srcId="{1ACBCBBD-E06F-4040-BF8A-5D7E8938569A}" destId="{579AD23A-0452-47F0-B73B-BB178F3BC94F}" srcOrd="3" destOrd="0" parTransId="{3E9DB552-659B-4563-9E79-CC45CDB69924}" sibTransId="{8485ECC5-76F3-4CE7-BEC6-6EFF4B2E20D4}"/>
    <dgm:cxn modelId="{88C69095-4F26-4F21-80B5-7660A70AB107}" type="presOf" srcId="{FF38A33C-59AD-488E-A7E1-FE1B5EA7989E}" destId="{7B46597C-1172-4A9A-B86B-A5F57F3B451B}" srcOrd="0" destOrd="0" presId="urn:microsoft.com/office/officeart/2008/layout/LinedList"/>
    <dgm:cxn modelId="{CE0C6AB2-FE95-4204-9380-0451165B9397}" type="presOf" srcId="{674CB33A-893B-471D-967C-83AC9BA06589}" destId="{78D263E2-7AD5-44C2-8189-B92B131C6F2B}" srcOrd="0" destOrd="0" presId="urn:microsoft.com/office/officeart/2008/layout/LinedList"/>
    <dgm:cxn modelId="{E22644B4-53F0-4F45-9ED0-16152EA739A2}" type="presOf" srcId="{579AD23A-0452-47F0-B73B-BB178F3BC94F}" destId="{B12C653C-0501-4244-B9EE-7A84FAE2B9CA}" srcOrd="0" destOrd="0" presId="urn:microsoft.com/office/officeart/2008/layout/LinedList"/>
    <dgm:cxn modelId="{68691EDA-A77F-41FC-85CC-E0D364D0FBF9}" type="presOf" srcId="{A4EEE862-36DB-43BF-AA83-C42A11A628C4}" destId="{7DD95181-0364-491D-96FD-C07FF2FAF350}" srcOrd="0" destOrd="0" presId="urn:microsoft.com/office/officeart/2008/layout/LinedList"/>
    <dgm:cxn modelId="{FE57C0C4-3C0C-4152-A712-E592C8F4DD2A}" type="presParOf" srcId="{61CD5036-CA04-4B7C-B7F2-C2AECCFEA211}" destId="{79C593BD-122E-4317-A8EC-150D86085235}" srcOrd="0" destOrd="0" presId="urn:microsoft.com/office/officeart/2008/layout/LinedList"/>
    <dgm:cxn modelId="{345A792D-9B98-4E81-9797-44DA82937413}" type="presParOf" srcId="{61CD5036-CA04-4B7C-B7F2-C2AECCFEA211}" destId="{72F721E7-FE22-4BA2-B1BE-96A4B8CCA48B}" srcOrd="1" destOrd="0" presId="urn:microsoft.com/office/officeart/2008/layout/LinedList"/>
    <dgm:cxn modelId="{1787520D-0848-4079-A6F7-7D6B673B1445}" type="presParOf" srcId="{72F721E7-FE22-4BA2-B1BE-96A4B8CCA48B}" destId="{78D263E2-7AD5-44C2-8189-B92B131C6F2B}" srcOrd="0" destOrd="0" presId="urn:microsoft.com/office/officeart/2008/layout/LinedList"/>
    <dgm:cxn modelId="{F33497C3-1462-4328-8495-43FBC8E25B64}" type="presParOf" srcId="{72F721E7-FE22-4BA2-B1BE-96A4B8CCA48B}" destId="{101897ED-17DE-4648-8821-68502C3D6836}" srcOrd="1" destOrd="0" presId="urn:microsoft.com/office/officeart/2008/layout/LinedList"/>
    <dgm:cxn modelId="{81489F1B-1ED7-4654-961D-51445277F3AF}" type="presParOf" srcId="{61CD5036-CA04-4B7C-B7F2-C2AECCFEA211}" destId="{71C0463B-2C58-4417-B5BE-01664B840B6B}" srcOrd="2" destOrd="0" presId="urn:microsoft.com/office/officeart/2008/layout/LinedList"/>
    <dgm:cxn modelId="{7F17906D-960C-48C5-9621-68AC5BC4CF29}" type="presParOf" srcId="{61CD5036-CA04-4B7C-B7F2-C2AECCFEA211}" destId="{852FA278-CA37-4566-8D14-B6B9CD833BF8}" srcOrd="3" destOrd="0" presId="urn:microsoft.com/office/officeart/2008/layout/LinedList"/>
    <dgm:cxn modelId="{841C5D4F-029C-4479-B546-E6F045C5522B}" type="presParOf" srcId="{852FA278-CA37-4566-8D14-B6B9CD833BF8}" destId="{7DD95181-0364-491D-96FD-C07FF2FAF350}" srcOrd="0" destOrd="0" presId="urn:microsoft.com/office/officeart/2008/layout/LinedList"/>
    <dgm:cxn modelId="{96E625EE-FA8A-4D90-94ED-73B9CAA0591A}" type="presParOf" srcId="{852FA278-CA37-4566-8D14-B6B9CD833BF8}" destId="{FE755F04-6708-4784-A3B8-CDB2BC5B2AD3}" srcOrd="1" destOrd="0" presId="urn:microsoft.com/office/officeart/2008/layout/LinedList"/>
    <dgm:cxn modelId="{82072BF0-4296-497E-8AC9-59616AD3B4AD}" type="presParOf" srcId="{61CD5036-CA04-4B7C-B7F2-C2AECCFEA211}" destId="{AAFDB182-E87E-4AAC-952A-FF597196C9A6}" srcOrd="4" destOrd="0" presId="urn:microsoft.com/office/officeart/2008/layout/LinedList"/>
    <dgm:cxn modelId="{005C9FD2-9506-4CC2-882A-4516260B9873}" type="presParOf" srcId="{61CD5036-CA04-4B7C-B7F2-C2AECCFEA211}" destId="{7E1E97CB-F982-4031-822E-8B88BC2692C8}" srcOrd="5" destOrd="0" presId="urn:microsoft.com/office/officeart/2008/layout/LinedList"/>
    <dgm:cxn modelId="{34D985C5-E8F2-4712-9EF9-A4775F3BF8F2}" type="presParOf" srcId="{7E1E97CB-F982-4031-822E-8B88BC2692C8}" destId="{7B46597C-1172-4A9A-B86B-A5F57F3B451B}" srcOrd="0" destOrd="0" presId="urn:microsoft.com/office/officeart/2008/layout/LinedList"/>
    <dgm:cxn modelId="{A4E0F505-E8E4-45D6-8460-BF95DDC54076}" type="presParOf" srcId="{7E1E97CB-F982-4031-822E-8B88BC2692C8}" destId="{6ABE4D9E-6071-454B-A3CD-BC326D00E4BC}" srcOrd="1" destOrd="0" presId="urn:microsoft.com/office/officeart/2008/layout/LinedList"/>
    <dgm:cxn modelId="{A02EEE3A-EB17-4FBD-849C-F39D71B9CA01}" type="presParOf" srcId="{61CD5036-CA04-4B7C-B7F2-C2AECCFEA211}" destId="{ECDC0E12-C8AB-402F-B58B-585B78951B63}" srcOrd="6" destOrd="0" presId="urn:microsoft.com/office/officeart/2008/layout/LinedList"/>
    <dgm:cxn modelId="{31FAA659-B0A6-4928-AA8D-9C6D2401C268}" type="presParOf" srcId="{61CD5036-CA04-4B7C-B7F2-C2AECCFEA211}" destId="{C4F2DE48-A509-4C8B-90C1-2DEA8BA0F7B4}" srcOrd="7" destOrd="0" presId="urn:microsoft.com/office/officeart/2008/layout/LinedList"/>
    <dgm:cxn modelId="{5C0C0280-3026-48DE-94FF-654AB49A4FF1}" type="presParOf" srcId="{C4F2DE48-A509-4C8B-90C1-2DEA8BA0F7B4}" destId="{B12C653C-0501-4244-B9EE-7A84FAE2B9CA}" srcOrd="0" destOrd="0" presId="urn:microsoft.com/office/officeart/2008/layout/LinedList"/>
    <dgm:cxn modelId="{2DD44B0F-6EA4-461A-B503-2F59470748FA}" type="presParOf" srcId="{C4F2DE48-A509-4C8B-90C1-2DEA8BA0F7B4}" destId="{9F43CB2A-EC3D-4180-86A2-CA20740E1A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E9A9C6-664B-4A50-86E1-CD4B3C8A5A1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F9DC9B1-F562-437B-84F5-CAC2C6B2146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Понятный и удобный, короткий цикл разработки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FD7DA74-3333-4C3E-8AFE-610A62DDA2BE}" type="parTrans" cxnId="{4D50EA30-634B-4460-944A-EBA03AB62F27}">
      <dgm:prSet/>
      <dgm:spPr/>
      <dgm:t>
        <a:bodyPr/>
        <a:lstStyle/>
        <a:p>
          <a:endParaRPr lang="en-US"/>
        </a:p>
      </dgm:t>
    </dgm:pt>
    <dgm:pt modelId="{73BC3BDF-CBDC-4716-9E79-DC84E5C0B520}" type="sibTrans" cxnId="{4D50EA30-634B-4460-944A-EBA03AB62F27}">
      <dgm:prSet/>
      <dgm:spPr/>
      <dgm:t>
        <a:bodyPr/>
        <a:lstStyle/>
        <a:p>
          <a:endParaRPr lang="en-US"/>
        </a:p>
      </dgm:t>
    </dgm:pt>
    <dgm:pt modelId="{8DC1F16B-2564-4A34-9618-F721F217883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864BFB-B350-4FFF-ACD3-C426607D2A1E}" type="parTrans" cxnId="{0EEFD8AA-EE3F-4CD6-9BCF-5B30A80E3199}">
      <dgm:prSet/>
      <dgm:spPr/>
      <dgm:t>
        <a:bodyPr/>
        <a:lstStyle/>
        <a:p>
          <a:endParaRPr lang="en-US"/>
        </a:p>
      </dgm:t>
    </dgm:pt>
    <dgm:pt modelId="{580692F9-6768-48E3-86D5-AB676A0898FE}" type="sibTrans" cxnId="{0EEFD8AA-EE3F-4CD6-9BCF-5B30A80E3199}">
      <dgm:prSet/>
      <dgm:spPr/>
      <dgm:t>
        <a:bodyPr/>
        <a:lstStyle/>
        <a:p>
          <a:endParaRPr lang="en-US"/>
        </a:p>
      </dgm:t>
    </dgm:pt>
    <dgm:pt modelId="{481448A2-A787-4EDC-B879-1BB210821B9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0A3A6F7-A1EF-49AA-AFF7-2A671ED20D5E}" type="parTrans" cxnId="{1FB6ED55-7FC0-470C-9338-6428661D0B91}">
      <dgm:prSet/>
      <dgm:spPr/>
      <dgm:t>
        <a:bodyPr/>
        <a:lstStyle/>
        <a:p>
          <a:endParaRPr lang="en-US"/>
        </a:p>
      </dgm:t>
    </dgm:pt>
    <dgm:pt modelId="{3F557319-3ABE-4C1D-934D-AF1B2D7B6BF2}" type="sibTrans" cxnId="{1FB6ED55-7FC0-470C-9338-6428661D0B91}">
      <dgm:prSet/>
      <dgm:spPr/>
      <dgm:t>
        <a:bodyPr/>
        <a:lstStyle/>
        <a:p>
          <a:endParaRPr lang="en-US"/>
        </a:p>
      </dgm:t>
    </dgm:pt>
    <dgm:pt modelId="{A2A71F45-2E29-4F8B-B696-227E3C117CFA}" type="pres">
      <dgm:prSet presAssocID="{D4E9A9C6-664B-4A50-86E1-CD4B3C8A5A15}" presName="linear" presStyleCnt="0">
        <dgm:presLayoutVars>
          <dgm:animLvl val="lvl"/>
          <dgm:resizeHandles val="exact"/>
        </dgm:presLayoutVars>
      </dgm:prSet>
      <dgm:spPr/>
    </dgm:pt>
    <dgm:pt modelId="{7DE7F26A-6FB1-4AFF-B1FA-407E07A09ABB}" type="pres">
      <dgm:prSet presAssocID="{0F9DC9B1-F562-437B-84F5-CAC2C6B214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8C4DEF-E801-4E6D-ACD9-BD4780CEA1CB}" type="pres">
      <dgm:prSet presAssocID="{73BC3BDF-CBDC-4716-9E79-DC84E5C0B520}" presName="spacer" presStyleCnt="0"/>
      <dgm:spPr/>
    </dgm:pt>
    <dgm:pt modelId="{C5A4F0E5-93DE-4D18-8A62-37B2A1446D65}" type="pres">
      <dgm:prSet presAssocID="{8DC1F16B-2564-4A34-9618-F721F21788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6514B2-0706-4CDB-9EEA-6B86840017F7}" type="pres">
      <dgm:prSet presAssocID="{580692F9-6768-48E3-86D5-AB676A0898FE}" presName="spacer" presStyleCnt="0"/>
      <dgm:spPr/>
    </dgm:pt>
    <dgm:pt modelId="{AB0E83DE-DF42-404A-BC61-A54FAF70D97F}" type="pres">
      <dgm:prSet presAssocID="{481448A2-A787-4EDC-B879-1BB210821B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871C516-CC77-41E9-8234-375883B3CA75}" type="presOf" srcId="{D4E9A9C6-664B-4A50-86E1-CD4B3C8A5A15}" destId="{A2A71F45-2E29-4F8B-B696-227E3C117CFA}" srcOrd="0" destOrd="0" presId="urn:microsoft.com/office/officeart/2005/8/layout/vList2"/>
    <dgm:cxn modelId="{4D50EA30-634B-4460-944A-EBA03AB62F27}" srcId="{D4E9A9C6-664B-4A50-86E1-CD4B3C8A5A15}" destId="{0F9DC9B1-F562-437B-84F5-CAC2C6B2146C}" srcOrd="0" destOrd="0" parTransId="{0FD7DA74-3333-4C3E-8AFE-610A62DDA2BE}" sibTransId="{73BC3BDF-CBDC-4716-9E79-DC84E5C0B520}"/>
    <dgm:cxn modelId="{57E1506F-75E5-468F-A93A-C16924D2ECAE}" type="presOf" srcId="{0F9DC9B1-F562-437B-84F5-CAC2C6B2146C}" destId="{7DE7F26A-6FB1-4AFF-B1FA-407E07A09ABB}" srcOrd="0" destOrd="0" presId="urn:microsoft.com/office/officeart/2005/8/layout/vList2"/>
    <dgm:cxn modelId="{1FB6ED55-7FC0-470C-9338-6428661D0B91}" srcId="{D4E9A9C6-664B-4A50-86E1-CD4B3C8A5A15}" destId="{481448A2-A787-4EDC-B879-1BB210821B99}" srcOrd="2" destOrd="0" parTransId="{B0A3A6F7-A1EF-49AA-AFF7-2A671ED20D5E}" sibTransId="{3F557319-3ABE-4C1D-934D-AF1B2D7B6BF2}"/>
    <dgm:cxn modelId="{0EEFD8AA-EE3F-4CD6-9BCF-5B30A80E3199}" srcId="{D4E9A9C6-664B-4A50-86E1-CD4B3C8A5A15}" destId="{8DC1F16B-2564-4A34-9618-F721F217883E}" srcOrd="1" destOrd="0" parTransId="{90864BFB-B350-4FFF-ACD3-C426607D2A1E}" sibTransId="{580692F9-6768-48E3-86D5-AB676A0898FE}"/>
    <dgm:cxn modelId="{E7E597B0-AD10-4FFF-A8A3-D40BCAED2727}" type="presOf" srcId="{481448A2-A787-4EDC-B879-1BB210821B99}" destId="{AB0E83DE-DF42-404A-BC61-A54FAF70D97F}" srcOrd="0" destOrd="0" presId="urn:microsoft.com/office/officeart/2005/8/layout/vList2"/>
    <dgm:cxn modelId="{025A28F1-447D-4DAA-8FC9-5632B9E43F21}" type="presOf" srcId="{8DC1F16B-2564-4A34-9618-F721F217883E}" destId="{C5A4F0E5-93DE-4D18-8A62-37B2A1446D65}" srcOrd="0" destOrd="0" presId="urn:microsoft.com/office/officeart/2005/8/layout/vList2"/>
    <dgm:cxn modelId="{2E0E78C6-B290-458C-A6AC-5A07F71DAB89}" type="presParOf" srcId="{A2A71F45-2E29-4F8B-B696-227E3C117CFA}" destId="{7DE7F26A-6FB1-4AFF-B1FA-407E07A09ABB}" srcOrd="0" destOrd="0" presId="urn:microsoft.com/office/officeart/2005/8/layout/vList2"/>
    <dgm:cxn modelId="{699D7E14-5D1B-4854-8412-6DA1829EDD47}" type="presParOf" srcId="{A2A71F45-2E29-4F8B-B696-227E3C117CFA}" destId="{D78C4DEF-E801-4E6D-ACD9-BD4780CEA1CB}" srcOrd="1" destOrd="0" presId="urn:microsoft.com/office/officeart/2005/8/layout/vList2"/>
    <dgm:cxn modelId="{00E11CF9-6EDB-4302-A653-FB736D74022E}" type="presParOf" srcId="{A2A71F45-2E29-4F8B-B696-227E3C117CFA}" destId="{C5A4F0E5-93DE-4D18-8A62-37B2A1446D65}" srcOrd="2" destOrd="0" presId="urn:microsoft.com/office/officeart/2005/8/layout/vList2"/>
    <dgm:cxn modelId="{F72AB6E7-5477-47EF-A8E1-B9C02228144F}" type="presParOf" srcId="{A2A71F45-2E29-4F8B-B696-227E3C117CFA}" destId="{3B6514B2-0706-4CDB-9EEA-6B86840017F7}" srcOrd="3" destOrd="0" presId="urn:microsoft.com/office/officeart/2005/8/layout/vList2"/>
    <dgm:cxn modelId="{8BE94341-7353-4A29-AD85-D53942D18B2C}" type="presParOf" srcId="{A2A71F45-2E29-4F8B-B696-227E3C117CFA}" destId="{AB0E83DE-DF42-404A-BC61-A54FAF70D97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469CBD-7A1C-46AD-BEE2-8C7EF3C4F55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BA7B4-F928-47A2-B286-9CFE30974ABC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Представление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E83965-7B23-4386-BEC5-4259C9AE1467}" type="parTrans" cxnId="{A69D19E0-1304-444B-B2A4-5C62A3E6F134}">
      <dgm:prSet/>
      <dgm:spPr/>
      <dgm:t>
        <a:bodyPr/>
        <a:lstStyle/>
        <a:p>
          <a:endParaRPr lang="en-US"/>
        </a:p>
      </dgm:t>
    </dgm:pt>
    <dgm:pt modelId="{9CC5A855-3474-46CE-9A31-A6ABB6C527EE}" type="sibTrans" cxnId="{A69D19E0-1304-444B-B2A4-5C62A3E6F134}">
      <dgm:prSet/>
      <dgm:spPr/>
      <dgm:t>
        <a:bodyPr/>
        <a:lstStyle/>
        <a:p>
          <a:endParaRPr lang="en-US"/>
        </a:p>
      </dgm:t>
    </dgm:pt>
    <dgm:pt modelId="{DAB71F03-91FB-4D49-97C4-B8288073BF74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Контроллер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01D538F-5B8B-401C-9AD0-6B2B06076448}" type="parTrans" cxnId="{8CD07E49-1EA0-4B3B-B227-D961CD376B74}">
      <dgm:prSet/>
      <dgm:spPr/>
      <dgm:t>
        <a:bodyPr/>
        <a:lstStyle/>
        <a:p>
          <a:endParaRPr lang="en-US"/>
        </a:p>
      </dgm:t>
    </dgm:pt>
    <dgm:pt modelId="{1F5CE589-AE00-45BD-8BC6-9D1A81BFCC90}" type="sibTrans" cxnId="{8CD07E49-1EA0-4B3B-B227-D961CD376B74}">
      <dgm:prSet/>
      <dgm:spPr/>
      <dgm:t>
        <a:bodyPr/>
        <a:lstStyle/>
        <a:p>
          <a:endParaRPr lang="en-US"/>
        </a:p>
      </dgm:t>
    </dgm:pt>
    <dgm:pt modelId="{18C3948D-DFFA-4E6E-A70A-521F124D12D7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Модель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93E3980-51DF-4DA3-ABDF-4611C98C66DC}" type="parTrans" cxnId="{E40112E7-F75B-4798-AEB2-A46AB9E28F55}">
      <dgm:prSet/>
      <dgm:spPr/>
      <dgm:t>
        <a:bodyPr/>
        <a:lstStyle/>
        <a:p>
          <a:endParaRPr lang="en-US"/>
        </a:p>
      </dgm:t>
    </dgm:pt>
    <dgm:pt modelId="{948F90B5-6E86-418A-B541-104F7A70823D}" type="sibTrans" cxnId="{E40112E7-F75B-4798-AEB2-A46AB9E28F55}">
      <dgm:prSet/>
      <dgm:spPr/>
      <dgm:t>
        <a:bodyPr/>
        <a:lstStyle/>
        <a:p>
          <a:endParaRPr lang="en-US"/>
        </a:p>
      </dgm:t>
    </dgm:pt>
    <dgm:pt modelId="{02123F4A-C1DA-4730-B338-D009E97B2F2C}" type="pres">
      <dgm:prSet presAssocID="{1C469CBD-7A1C-46AD-BEE2-8C7EF3C4F55B}" presName="compositeShape" presStyleCnt="0">
        <dgm:presLayoutVars>
          <dgm:chMax val="7"/>
          <dgm:dir/>
          <dgm:resizeHandles val="exact"/>
        </dgm:presLayoutVars>
      </dgm:prSet>
      <dgm:spPr/>
    </dgm:pt>
    <dgm:pt modelId="{5C060A4C-8FFA-4B01-8C07-62E63987F9F8}" type="pres">
      <dgm:prSet presAssocID="{1C469CBD-7A1C-46AD-BEE2-8C7EF3C4F55B}" presName="wedge1" presStyleLbl="node1" presStyleIdx="0" presStyleCnt="3"/>
      <dgm:spPr/>
    </dgm:pt>
    <dgm:pt modelId="{E1DEE351-CD01-44F4-8C93-245B8583F148}" type="pres">
      <dgm:prSet presAssocID="{1C469CBD-7A1C-46AD-BEE2-8C7EF3C4F55B}" presName="dummy1a" presStyleCnt="0"/>
      <dgm:spPr/>
    </dgm:pt>
    <dgm:pt modelId="{2A28F56D-2B6E-4401-A30A-C4CBE271484A}" type="pres">
      <dgm:prSet presAssocID="{1C469CBD-7A1C-46AD-BEE2-8C7EF3C4F55B}" presName="dummy1b" presStyleCnt="0"/>
      <dgm:spPr/>
    </dgm:pt>
    <dgm:pt modelId="{42400722-9723-4F5E-AC7D-24C311EDA1B9}" type="pres">
      <dgm:prSet presAssocID="{1C469CBD-7A1C-46AD-BEE2-8C7EF3C4F55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15BC210-8CA4-45BF-BE61-37F1D5110A13}" type="pres">
      <dgm:prSet presAssocID="{1C469CBD-7A1C-46AD-BEE2-8C7EF3C4F55B}" presName="wedge2" presStyleLbl="node1" presStyleIdx="1" presStyleCnt="3"/>
      <dgm:spPr/>
    </dgm:pt>
    <dgm:pt modelId="{F642BE61-3017-4799-B988-8A68B0D1A902}" type="pres">
      <dgm:prSet presAssocID="{1C469CBD-7A1C-46AD-BEE2-8C7EF3C4F55B}" presName="dummy2a" presStyleCnt="0"/>
      <dgm:spPr/>
    </dgm:pt>
    <dgm:pt modelId="{138BA805-F79C-4679-B45D-AE157099643A}" type="pres">
      <dgm:prSet presAssocID="{1C469CBD-7A1C-46AD-BEE2-8C7EF3C4F55B}" presName="dummy2b" presStyleCnt="0"/>
      <dgm:spPr/>
    </dgm:pt>
    <dgm:pt modelId="{45C5CB75-4EDD-4D6C-A2EE-9BDFACF66F19}" type="pres">
      <dgm:prSet presAssocID="{1C469CBD-7A1C-46AD-BEE2-8C7EF3C4F55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7018D7E-E2E1-4631-A626-9D62752AC46C}" type="pres">
      <dgm:prSet presAssocID="{1C469CBD-7A1C-46AD-BEE2-8C7EF3C4F55B}" presName="wedge3" presStyleLbl="node1" presStyleIdx="2" presStyleCnt="3"/>
      <dgm:spPr/>
    </dgm:pt>
    <dgm:pt modelId="{0199824D-F643-4BCD-BDF5-BA52E7073693}" type="pres">
      <dgm:prSet presAssocID="{1C469CBD-7A1C-46AD-BEE2-8C7EF3C4F55B}" presName="dummy3a" presStyleCnt="0"/>
      <dgm:spPr/>
    </dgm:pt>
    <dgm:pt modelId="{3C8E4CCC-DEC1-4E50-87F2-B3C871E2308D}" type="pres">
      <dgm:prSet presAssocID="{1C469CBD-7A1C-46AD-BEE2-8C7EF3C4F55B}" presName="dummy3b" presStyleCnt="0"/>
      <dgm:spPr/>
    </dgm:pt>
    <dgm:pt modelId="{DECA03E6-E9C2-4E8C-8A17-CA5A0672E96A}" type="pres">
      <dgm:prSet presAssocID="{1C469CBD-7A1C-46AD-BEE2-8C7EF3C4F55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6724DA4-DEDE-49AA-8C64-80DEAFC725B6}" type="pres">
      <dgm:prSet presAssocID="{9CC5A855-3474-46CE-9A31-A6ABB6C527EE}" presName="arrowWedge1" presStyleLbl="fgSibTrans2D1" presStyleIdx="0" presStyleCnt="3"/>
      <dgm:spPr/>
    </dgm:pt>
    <dgm:pt modelId="{4513BD68-92C3-4D73-A1EC-F93DDC5BDD2C}" type="pres">
      <dgm:prSet presAssocID="{1F5CE589-AE00-45BD-8BC6-9D1A81BFCC90}" presName="arrowWedge2" presStyleLbl="fgSibTrans2D1" presStyleIdx="1" presStyleCnt="3"/>
      <dgm:spPr/>
    </dgm:pt>
    <dgm:pt modelId="{A4D2C58A-BE98-492D-8E2C-AFD599CC5FE0}" type="pres">
      <dgm:prSet presAssocID="{948F90B5-6E86-418A-B541-104F7A70823D}" presName="arrowWedge3" presStyleLbl="fgSibTrans2D1" presStyleIdx="2" presStyleCnt="3"/>
      <dgm:spPr/>
    </dgm:pt>
  </dgm:ptLst>
  <dgm:cxnLst>
    <dgm:cxn modelId="{3C034819-6EE5-4EBA-96C4-638A4584DD28}" type="presOf" srcId="{1C469CBD-7A1C-46AD-BEE2-8C7EF3C4F55B}" destId="{02123F4A-C1DA-4730-B338-D009E97B2F2C}" srcOrd="0" destOrd="0" presId="urn:microsoft.com/office/officeart/2005/8/layout/cycle8"/>
    <dgm:cxn modelId="{DD667037-B186-4594-AFEF-50AA3CD77B79}" type="presOf" srcId="{DAB71F03-91FB-4D49-97C4-B8288073BF74}" destId="{215BC210-8CA4-45BF-BE61-37F1D5110A13}" srcOrd="0" destOrd="0" presId="urn:microsoft.com/office/officeart/2005/8/layout/cycle8"/>
    <dgm:cxn modelId="{8CD07E49-1EA0-4B3B-B227-D961CD376B74}" srcId="{1C469CBD-7A1C-46AD-BEE2-8C7EF3C4F55B}" destId="{DAB71F03-91FB-4D49-97C4-B8288073BF74}" srcOrd="1" destOrd="0" parTransId="{901D538F-5B8B-401C-9AD0-6B2B06076448}" sibTransId="{1F5CE589-AE00-45BD-8BC6-9D1A81BFCC90}"/>
    <dgm:cxn modelId="{0361848F-F4D6-4075-8906-BC9F8B460C8F}" type="presOf" srcId="{494BA7B4-F928-47A2-B286-9CFE30974ABC}" destId="{42400722-9723-4F5E-AC7D-24C311EDA1B9}" srcOrd="1" destOrd="0" presId="urn:microsoft.com/office/officeart/2005/8/layout/cycle8"/>
    <dgm:cxn modelId="{3791AC9B-8430-4F00-AC33-5477862E94A9}" type="presOf" srcId="{494BA7B4-F928-47A2-B286-9CFE30974ABC}" destId="{5C060A4C-8FFA-4B01-8C07-62E63987F9F8}" srcOrd="0" destOrd="0" presId="urn:microsoft.com/office/officeart/2005/8/layout/cycle8"/>
    <dgm:cxn modelId="{1E03E6AB-3D10-4885-80C2-4871060317F3}" type="presOf" srcId="{18C3948D-DFFA-4E6E-A70A-521F124D12D7}" destId="{C7018D7E-E2E1-4631-A626-9D62752AC46C}" srcOrd="0" destOrd="0" presId="urn:microsoft.com/office/officeart/2005/8/layout/cycle8"/>
    <dgm:cxn modelId="{A69D19E0-1304-444B-B2A4-5C62A3E6F134}" srcId="{1C469CBD-7A1C-46AD-BEE2-8C7EF3C4F55B}" destId="{494BA7B4-F928-47A2-B286-9CFE30974ABC}" srcOrd="0" destOrd="0" parTransId="{2DE83965-7B23-4386-BEC5-4259C9AE1467}" sibTransId="{9CC5A855-3474-46CE-9A31-A6ABB6C527EE}"/>
    <dgm:cxn modelId="{AB3B66E4-8222-404B-B079-7E42D89B7494}" type="presOf" srcId="{DAB71F03-91FB-4D49-97C4-B8288073BF74}" destId="{45C5CB75-4EDD-4D6C-A2EE-9BDFACF66F19}" srcOrd="1" destOrd="0" presId="urn:microsoft.com/office/officeart/2005/8/layout/cycle8"/>
    <dgm:cxn modelId="{E40112E7-F75B-4798-AEB2-A46AB9E28F55}" srcId="{1C469CBD-7A1C-46AD-BEE2-8C7EF3C4F55B}" destId="{18C3948D-DFFA-4E6E-A70A-521F124D12D7}" srcOrd="2" destOrd="0" parTransId="{793E3980-51DF-4DA3-ABDF-4611C98C66DC}" sibTransId="{948F90B5-6E86-418A-B541-104F7A70823D}"/>
    <dgm:cxn modelId="{24BF20E9-027D-44E1-AF50-1428C4194E0F}" type="presOf" srcId="{18C3948D-DFFA-4E6E-A70A-521F124D12D7}" destId="{DECA03E6-E9C2-4E8C-8A17-CA5A0672E96A}" srcOrd="1" destOrd="0" presId="urn:microsoft.com/office/officeart/2005/8/layout/cycle8"/>
    <dgm:cxn modelId="{D5CB29DF-3835-4894-9D36-15C3BFA760F3}" type="presParOf" srcId="{02123F4A-C1DA-4730-B338-D009E97B2F2C}" destId="{5C060A4C-8FFA-4B01-8C07-62E63987F9F8}" srcOrd="0" destOrd="0" presId="urn:microsoft.com/office/officeart/2005/8/layout/cycle8"/>
    <dgm:cxn modelId="{8D7684C4-524C-4646-B01B-B11B65D4EC42}" type="presParOf" srcId="{02123F4A-C1DA-4730-B338-D009E97B2F2C}" destId="{E1DEE351-CD01-44F4-8C93-245B8583F148}" srcOrd="1" destOrd="0" presId="urn:microsoft.com/office/officeart/2005/8/layout/cycle8"/>
    <dgm:cxn modelId="{63CABF95-4264-4FFF-8740-8500C2BAE4F3}" type="presParOf" srcId="{02123F4A-C1DA-4730-B338-D009E97B2F2C}" destId="{2A28F56D-2B6E-4401-A30A-C4CBE271484A}" srcOrd="2" destOrd="0" presId="urn:microsoft.com/office/officeart/2005/8/layout/cycle8"/>
    <dgm:cxn modelId="{1622B9F4-24C6-422B-AF0E-143EEE8B31AD}" type="presParOf" srcId="{02123F4A-C1DA-4730-B338-D009E97B2F2C}" destId="{42400722-9723-4F5E-AC7D-24C311EDA1B9}" srcOrd="3" destOrd="0" presId="urn:microsoft.com/office/officeart/2005/8/layout/cycle8"/>
    <dgm:cxn modelId="{DDE62C1D-8BFC-481C-9199-BA6244BE41DF}" type="presParOf" srcId="{02123F4A-C1DA-4730-B338-D009E97B2F2C}" destId="{215BC210-8CA4-45BF-BE61-37F1D5110A13}" srcOrd="4" destOrd="0" presId="urn:microsoft.com/office/officeart/2005/8/layout/cycle8"/>
    <dgm:cxn modelId="{F5765798-666B-424E-93D1-228A6689E72F}" type="presParOf" srcId="{02123F4A-C1DA-4730-B338-D009E97B2F2C}" destId="{F642BE61-3017-4799-B988-8A68B0D1A902}" srcOrd="5" destOrd="0" presId="urn:microsoft.com/office/officeart/2005/8/layout/cycle8"/>
    <dgm:cxn modelId="{FC37C44E-5376-4304-BDF3-D00D4D7DAA77}" type="presParOf" srcId="{02123F4A-C1DA-4730-B338-D009E97B2F2C}" destId="{138BA805-F79C-4679-B45D-AE157099643A}" srcOrd="6" destOrd="0" presId="urn:microsoft.com/office/officeart/2005/8/layout/cycle8"/>
    <dgm:cxn modelId="{79B6E49B-635C-4987-839A-1A47F16DF2AB}" type="presParOf" srcId="{02123F4A-C1DA-4730-B338-D009E97B2F2C}" destId="{45C5CB75-4EDD-4D6C-A2EE-9BDFACF66F19}" srcOrd="7" destOrd="0" presId="urn:microsoft.com/office/officeart/2005/8/layout/cycle8"/>
    <dgm:cxn modelId="{76E3EC4D-E421-406A-9DB1-9E897A3B6677}" type="presParOf" srcId="{02123F4A-C1DA-4730-B338-D009E97B2F2C}" destId="{C7018D7E-E2E1-4631-A626-9D62752AC46C}" srcOrd="8" destOrd="0" presId="urn:microsoft.com/office/officeart/2005/8/layout/cycle8"/>
    <dgm:cxn modelId="{7831B349-B3BC-4BC2-9FCF-83CC5F4B6229}" type="presParOf" srcId="{02123F4A-C1DA-4730-B338-D009E97B2F2C}" destId="{0199824D-F643-4BCD-BDF5-BA52E7073693}" srcOrd="9" destOrd="0" presId="urn:microsoft.com/office/officeart/2005/8/layout/cycle8"/>
    <dgm:cxn modelId="{AA591D70-5E8C-48AB-8029-200DD4AFFEC3}" type="presParOf" srcId="{02123F4A-C1DA-4730-B338-D009E97B2F2C}" destId="{3C8E4CCC-DEC1-4E50-87F2-B3C871E2308D}" srcOrd="10" destOrd="0" presId="urn:microsoft.com/office/officeart/2005/8/layout/cycle8"/>
    <dgm:cxn modelId="{5190BF31-398C-4787-8D8F-C8DD98E08444}" type="presParOf" srcId="{02123F4A-C1DA-4730-B338-D009E97B2F2C}" destId="{DECA03E6-E9C2-4E8C-8A17-CA5A0672E96A}" srcOrd="11" destOrd="0" presId="urn:microsoft.com/office/officeart/2005/8/layout/cycle8"/>
    <dgm:cxn modelId="{2A79C193-EE6F-4831-A71F-6A6A80DDB332}" type="presParOf" srcId="{02123F4A-C1DA-4730-B338-D009E97B2F2C}" destId="{E6724DA4-DEDE-49AA-8C64-80DEAFC725B6}" srcOrd="12" destOrd="0" presId="urn:microsoft.com/office/officeart/2005/8/layout/cycle8"/>
    <dgm:cxn modelId="{86E1A63C-374E-4789-98FF-45EAE478E1F8}" type="presParOf" srcId="{02123F4A-C1DA-4730-B338-D009E97B2F2C}" destId="{4513BD68-92C3-4D73-A1EC-F93DDC5BDD2C}" srcOrd="13" destOrd="0" presId="urn:microsoft.com/office/officeart/2005/8/layout/cycle8"/>
    <dgm:cxn modelId="{18D7A64C-4991-47B9-8D8D-4F29F8E5FDF7}" type="presParOf" srcId="{02123F4A-C1DA-4730-B338-D009E97B2F2C}" destId="{A4D2C58A-BE98-492D-8E2C-AFD599CC5FE0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Jura" pitchFamily="2" charset="0"/>
            </a:rPr>
            <a:t>Центральный компонент</a:t>
          </a:r>
          <a:endParaRPr lang="en-US" dirty="0">
            <a:latin typeface="Jura" pitchFamily="2" charset="0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Хранит данные</a:t>
          </a:r>
          <a:r>
            <a:rPr lang="en-US" dirty="0">
              <a:latin typeface="Jura" pitchFamily="2" charset="0"/>
            </a:rPr>
            <a:t>/</a:t>
          </a:r>
          <a:r>
            <a:rPr lang="ru-RU" dirty="0">
              <a:latin typeface="Jura" pitchFamily="2" charset="0"/>
            </a:rPr>
            <a:t>состояние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Jura" pitchFamily="2" charset="0"/>
            </a:rPr>
            <a:t>Содержит бизнесс-логику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BA82A314-F348-4D61-AE60-ED2A68ED4A91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4D3DA02E-F0AE-48B0-B053-EBBDDA74ACB0}" type="pres">
      <dgm:prSet presAssocID="{FE6C6D49-236F-41A6-A7E2-E8633E962D75}" presName="thickLine" presStyleLbl="alignNode1" presStyleIdx="0" presStyleCnt="3"/>
      <dgm:spPr/>
    </dgm:pt>
    <dgm:pt modelId="{F1386639-4801-4423-9A4F-C670537CE22E}" type="pres">
      <dgm:prSet presAssocID="{FE6C6D49-236F-41A6-A7E2-E8633E962D75}" presName="horz1" presStyleCnt="0"/>
      <dgm:spPr/>
    </dgm:pt>
    <dgm:pt modelId="{C15E2EE9-29D4-4A89-973D-33EA58B533AE}" type="pres">
      <dgm:prSet presAssocID="{FE6C6D49-236F-41A6-A7E2-E8633E962D75}" presName="tx1" presStyleLbl="revTx" presStyleIdx="0" presStyleCnt="3"/>
      <dgm:spPr/>
    </dgm:pt>
    <dgm:pt modelId="{2B4D1C0C-B971-47D0-B7A6-0229EF22EA98}" type="pres">
      <dgm:prSet presAssocID="{FE6C6D49-236F-41A6-A7E2-E8633E962D75}" presName="vert1" presStyleCnt="0"/>
      <dgm:spPr/>
    </dgm:pt>
    <dgm:pt modelId="{60A7341F-03DE-4ABB-997F-19C1915D9590}" type="pres">
      <dgm:prSet presAssocID="{48661507-86B6-48D2-AA40-3AB1064ECA1B}" presName="thickLine" presStyleLbl="alignNode1" presStyleIdx="1" presStyleCnt="3"/>
      <dgm:spPr/>
    </dgm:pt>
    <dgm:pt modelId="{79B66DDF-8348-42A9-A501-94001ACF3482}" type="pres">
      <dgm:prSet presAssocID="{48661507-86B6-48D2-AA40-3AB1064ECA1B}" presName="horz1" presStyleCnt="0"/>
      <dgm:spPr/>
    </dgm:pt>
    <dgm:pt modelId="{503D1A75-8C71-4936-9230-5D558EC74350}" type="pres">
      <dgm:prSet presAssocID="{48661507-86B6-48D2-AA40-3AB1064ECA1B}" presName="tx1" presStyleLbl="revTx" presStyleIdx="1" presStyleCnt="3"/>
      <dgm:spPr/>
    </dgm:pt>
    <dgm:pt modelId="{83EA5D07-346E-429A-B109-B8C4D24E7A9E}" type="pres">
      <dgm:prSet presAssocID="{48661507-86B6-48D2-AA40-3AB1064ECA1B}" presName="vert1" presStyleCnt="0"/>
      <dgm:spPr/>
    </dgm:pt>
    <dgm:pt modelId="{0C8EBC8A-025A-4346-8F0F-0D45FFBB922A}" type="pres">
      <dgm:prSet presAssocID="{3C0F29EA-D10F-4E6A-9432-A70E4CFEEEF2}" presName="thickLine" presStyleLbl="alignNode1" presStyleIdx="2" presStyleCnt="3"/>
      <dgm:spPr/>
    </dgm:pt>
    <dgm:pt modelId="{5973BB27-26FA-4241-B532-FFD9836F895B}" type="pres">
      <dgm:prSet presAssocID="{3C0F29EA-D10F-4E6A-9432-A70E4CFEEEF2}" presName="horz1" presStyleCnt="0"/>
      <dgm:spPr/>
    </dgm:pt>
    <dgm:pt modelId="{8E384B76-7972-40BC-9B36-49DF0BC552FF}" type="pres">
      <dgm:prSet presAssocID="{3C0F29EA-D10F-4E6A-9432-A70E4CFEEEF2}" presName="tx1" presStyleLbl="revTx" presStyleIdx="2" presStyleCnt="3"/>
      <dgm:spPr/>
    </dgm:pt>
    <dgm:pt modelId="{458AD813-325E-4BC0-B00C-E5B862BB4B1C}" type="pres">
      <dgm:prSet presAssocID="{3C0F29EA-D10F-4E6A-9432-A70E4CFEEEF2}" presName="vert1" presStyleCnt="0"/>
      <dgm:spPr/>
    </dgm:pt>
  </dgm:ptLst>
  <dgm:cxnLst>
    <dgm:cxn modelId="{8AB41233-3B67-4BF3-987E-3E3A0FBF81C1}" type="presOf" srcId="{48661507-86B6-48D2-AA40-3AB1064ECA1B}" destId="{503D1A75-8C71-4936-9230-5D558EC74350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8328E51-6237-4E33-B391-D089E7811039}" type="presOf" srcId="{3C0F29EA-D10F-4E6A-9432-A70E4CFEEEF2}" destId="{8E384B76-7972-40BC-9B36-49DF0BC552FF}" srcOrd="0" destOrd="0" presId="urn:microsoft.com/office/officeart/2008/layout/LinedList"/>
    <dgm:cxn modelId="{67A31EB0-9110-4A7F-81BA-20341F9222BB}" type="presOf" srcId="{FE6C6D49-236F-41A6-A7E2-E8633E962D75}" destId="{C15E2EE9-29D4-4A89-973D-33EA58B533AE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DC8E42DD-DE3A-4229-8FE2-BD0F555E5F9E}" type="presOf" srcId="{71D407DC-AFC5-4732-9986-AB601EF48EDE}" destId="{BA82A314-F348-4D61-AE60-ED2A68ED4A91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DCB13991-A617-4CFC-A528-6DF756D7F339}" type="presParOf" srcId="{BA82A314-F348-4D61-AE60-ED2A68ED4A91}" destId="{4D3DA02E-F0AE-48B0-B053-EBBDDA74ACB0}" srcOrd="0" destOrd="0" presId="urn:microsoft.com/office/officeart/2008/layout/LinedList"/>
    <dgm:cxn modelId="{74FE92B6-F7EB-4F5D-89A2-40C267C43738}" type="presParOf" srcId="{BA82A314-F348-4D61-AE60-ED2A68ED4A91}" destId="{F1386639-4801-4423-9A4F-C670537CE22E}" srcOrd="1" destOrd="0" presId="urn:microsoft.com/office/officeart/2008/layout/LinedList"/>
    <dgm:cxn modelId="{C2A2CCF1-0749-4DD4-87F2-8630F032ED3E}" type="presParOf" srcId="{F1386639-4801-4423-9A4F-C670537CE22E}" destId="{C15E2EE9-29D4-4A89-973D-33EA58B533AE}" srcOrd="0" destOrd="0" presId="urn:microsoft.com/office/officeart/2008/layout/LinedList"/>
    <dgm:cxn modelId="{9C94FC01-9335-4CF0-B529-3C3A0AB6E32A}" type="presParOf" srcId="{F1386639-4801-4423-9A4F-C670537CE22E}" destId="{2B4D1C0C-B971-47D0-B7A6-0229EF22EA98}" srcOrd="1" destOrd="0" presId="urn:microsoft.com/office/officeart/2008/layout/LinedList"/>
    <dgm:cxn modelId="{35B0258B-2DB1-4130-A9F2-DDA1D1DDF648}" type="presParOf" srcId="{BA82A314-F348-4D61-AE60-ED2A68ED4A91}" destId="{60A7341F-03DE-4ABB-997F-19C1915D9590}" srcOrd="2" destOrd="0" presId="urn:microsoft.com/office/officeart/2008/layout/LinedList"/>
    <dgm:cxn modelId="{B37505B2-F516-432E-A468-4BEF89189993}" type="presParOf" srcId="{BA82A314-F348-4D61-AE60-ED2A68ED4A91}" destId="{79B66DDF-8348-42A9-A501-94001ACF3482}" srcOrd="3" destOrd="0" presId="urn:microsoft.com/office/officeart/2008/layout/LinedList"/>
    <dgm:cxn modelId="{19FF33BE-27AE-497E-BB1C-999BA76FCC11}" type="presParOf" srcId="{79B66DDF-8348-42A9-A501-94001ACF3482}" destId="{503D1A75-8C71-4936-9230-5D558EC74350}" srcOrd="0" destOrd="0" presId="urn:microsoft.com/office/officeart/2008/layout/LinedList"/>
    <dgm:cxn modelId="{DC60131D-9343-4B35-9E08-EFCE8AC2E652}" type="presParOf" srcId="{79B66DDF-8348-42A9-A501-94001ACF3482}" destId="{83EA5D07-346E-429A-B109-B8C4D24E7A9E}" srcOrd="1" destOrd="0" presId="urn:microsoft.com/office/officeart/2008/layout/LinedList"/>
    <dgm:cxn modelId="{74BAAFE5-F4A9-46AA-9E05-97BA38582DD2}" type="presParOf" srcId="{BA82A314-F348-4D61-AE60-ED2A68ED4A91}" destId="{0C8EBC8A-025A-4346-8F0F-0D45FFBB922A}" srcOrd="4" destOrd="0" presId="urn:microsoft.com/office/officeart/2008/layout/LinedList"/>
    <dgm:cxn modelId="{DA9DA5A1-2F60-4197-B964-683E6C09692B}" type="presParOf" srcId="{BA82A314-F348-4D61-AE60-ED2A68ED4A91}" destId="{5973BB27-26FA-4241-B532-FFD9836F895B}" srcOrd="5" destOrd="0" presId="urn:microsoft.com/office/officeart/2008/layout/LinedList"/>
    <dgm:cxn modelId="{0E5247FB-4397-48C0-9168-C8569D0875D3}" type="presParOf" srcId="{5973BB27-26FA-4241-B532-FFD9836F895B}" destId="{8E384B76-7972-40BC-9B36-49DF0BC552FF}" srcOrd="0" destOrd="0" presId="urn:microsoft.com/office/officeart/2008/layout/LinedList"/>
    <dgm:cxn modelId="{E292FD1B-BBC6-44CE-A3B7-BD3A1FB5DDFD}" type="presParOf" srcId="{5973BB27-26FA-4241-B532-FFD9836F895B}" destId="{458AD813-325E-4BC0-B00C-E5B862BB4B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en-US" dirty="0">
              <a:latin typeface="Jura" pitchFamily="2" charset="0"/>
            </a:rPr>
            <a:t>UI</a:t>
          </a: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Отображает данные модели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i="0" dirty="0">
              <a:latin typeface="Jura" pitchFamily="2" charset="0"/>
            </a:rPr>
            <a:t>Может</a:t>
          </a:r>
          <a:r>
            <a:rPr lang="ru-RU" dirty="0">
              <a:latin typeface="Jura" pitchFamily="2" charset="0"/>
            </a:rPr>
            <a:t> содержать бизнесс-логику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CE5C8407-0778-4342-B5A8-A3799DC0B660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599EF14E-CE00-434C-A659-0FF8304C930F}" type="pres">
      <dgm:prSet presAssocID="{FE6C6D49-236F-41A6-A7E2-E8633E962D75}" presName="thickLine" presStyleLbl="alignNode1" presStyleIdx="0" presStyleCnt="3"/>
      <dgm:spPr/>
    </dgm:pt>
    <dgm:pt modelId="{C885CC78-B42F-45C6-8C24-222F76918806}" type="pres">
      <dgm:prSet presAssocID="{FE6C6D49-236F-41A6-A7E2-E8633E962D75}" presName="horz1" presStyleCnt="0"/>
      <dgm:spPr/>
    </dgm:pt>
    <dgm:pt modelId="{99EAEA71-3B1B-4938-990D-2C7566D67F9E}" type="pres">
      <dgm:prSet presAssocID="{FE6C6D49-236F-41A6-A7E2-E8633E962D75}" presName="tx1" presStyleLbl="revTx" presStyleIdx="0" presStyleCnt="3"/>
      <dgm:spPr/>
    </dgm:pt>
    <dgm:pt modelId="{43B1973B-B0FF-415E-B1E5-9668436C6382}" type="pres">
      <dgm:prSet presAssocID="{FE6C6D49-236F-41A6-A7E2-E8633E962D75}" presName="vert1" presStyleCnt="0"/>
      <dgm:spPr/>
    </dgm:pt>
    <dgm:pt modelId="{8D09507A-1788-4233-9DDC-50896A1CD55E}" type="pres">
      <dgm:prSet presAssocID="{48661507-86B6-48D2-AA40-3AB1064ECA1B}" presName="thickLine" presStyleLbl="alignNode1" presStyleIdx="1" presStyleCnt="3"/>
      <dgm:spPr/>
    </dgm:pt>
    <dgm:pt modelId="{058862B3-2F4B-419C-994D-735A74BDDC87}" type="pres">
      <dgm:prSet presAssocID="{48661507-86B6-48D2-AA40-3AB1064ECA1B}" presName="horz1" presStyleCnt="0"/>
      <dgm:spPr/>
    </dgm:pt>
    <dgm:pt modelId="{984C6033-A428-4645-B8E7-38A9CB4C73BC}" type="pres">
      <dgm:prSet presAssocID="{48661507-86B6-48D2-AA40-3AB1064ECA1B}" presName="tx1" presStyleLbl="revTx" presStyleIdx="1" presStyleCnt="3"/>
      <dgm:spPr/>
    </dgm:pt>
    <dgm:pt modelId="{98CD15A5-E88C-491B-8C97-5CEAD341F73D}" type="pres">
      <dgm:prSet presAssocID="{48661507-86B6-48D2-AA40-3AB1064ECA1B}" presName="vert1" presStyleCnt="0"/>
      <dgm:spPr/>
    </dgm:pt>
    <dgm:pt modelId="{16249B72-3967-46DB-BF9A-8EE57AEEDC0D}" type="pres">
      <dgm:prSet presAssocID="{3C0F29EA-D10F-4E6A-9432-A70E4CFEEEF2}" presName="thickLine" presStyleLbl="alignNode1" presStyleIdx="2" presStyleCnt="3"/>
      <dgm:spPr/>
    </dgm:pt>
    <dgm:pt modelId="{2CDBECBE-FE2B-402D-973E-DB59ED860058}" type="pres">
      <dgm:prSet presAssocID="{3C0F29EA-D10F-4E6A-9432-A70E4CFEEEF2}" presName="horz1" presStyleCnt="0"/>
      <dgm:spPr/>
    </dgm:pt>
    <dgm:pt modelId="{D959E806-EF73-4C91-99A7-DB1F5E532FE0}" type="pres">
      <dgm:prSet presAssocID="{3C0F29EA-D10F-4E6A-9432-A70E4CFEEEF2}" presName="tx1" presStyleLbl="revTx" presStyleIdx="2" presStyleCnt="3"/>
      <dgm:spPr/>
    </dgm:pt>
    <dgm:pt modelId="{77033579-220B-4E28-9F0C-757FDCBF16F1}" type="pres">
      <dgm:prSet presAssocID="{3C0F29EA-D10F-4E6A-9432-A70E4CFEEEF2}" presName="vert1" presStyleCnt="0"/>
      <dgm:spPr/>
    </dgm:pt>
  </dgm:ptLst>
  <dgm:cxnLst>
    <dgm:cxn modelId="{1082143B-B360-42CD-B2C9-7DBCF5AFCB05}" type="presOf" srcId="{FE6C6D49-236F-41A6-A7E2-E8633E962D75}" destId="{99EAEA71-3B1B-4938-990D-2C7566D67F9E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2D873867-5B7C-4343-8AED-2B6751D428CB}" type="presOf" srcId="{71D407DC-AFC5-4732-9986-AB601EF48EDE}" destId="{CE5C8407-0778-4342-B5A8-A3799DC0B660}" srcOrd="0" destOrd="0" presId="urn:microsoft.com/office/officeart/2008/layout/LinedList"/>
    <dgm:cxn modelId="{053EAD52-8324-406E-8479-8214759C3494}" type="presOf" srcId="{3C0F29EA-D10F-4E6A-9432-A70E4CFEEEF2}" destId="{D959E806-EF73-4C91-99A7-DB1F5E532FE0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03FEAE8-22B3-45D9-ABD3-3BD51396AD39}" type="presOf" srcId="{48661507-86B6-48D2-AA40-3AB1064ECA1B}" destId="{984C6033-A428-4645-B8E7-38A9CB4C73BC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7906A627-91C8-48C8-88D9-FC4D1F3B5098}" type="presParOf" srcId="{CE5C8407-0778-4342-B5A8-A3799DC0B660}" destId="{599EF14E-CE00-434C-A659-0FF8304C930F}" srcOrd="0" destOrd="0" presId="urn:microsoft.com/office/officeart/2008/layout/LinedList"/>
    <dgm:cxn modelId="{CE5F6D19-84C6-497E-A853-7BFC5DFF7997}" type="presParOf" srcId="{CE5C8407-0778-4342-B5A8-A3799DC0B660}" destId="{C885CC78-B42F-45C6-8C24-222F76918806}" srcOrd="1" destOrd="0" presId="urn:microsoft.com/office/officeart/2008/layout/LinedList"/>
    <dgm:cxn modelId="{BCD71A97-BF02-4638-8B96-64C79FF897AB}" type="presParOf" srcId="{C885CC78-B42F-45C6-8C24-222F76918806}" destId="{99EAEA71-3B1B-4938-990D-2C7566D67F9E}" srcOrd="0" destOrd="0" presId="urn:microsoft.com/office/officeart/2008/layout/LinedList"/>
    <dgm:cxn modelId="{2F600420-2326-4621-9D98-C67FFC8C91FE}" type="presParOf" srcId="{C885CC78-B42F-45C6-8C24-222F76918806}" destId="{43B1973B-B0FF-415E-B1E5-9668436C6382}" srcOrd="1" destOrd="0" presId="urn:microsoft.com/office/officeart/2008/layout/LinedList"/>
    <dgm:cxn modelId="{0075A095-7FA8-4332-95AD-8232FB30B098}" type="presParOf" srcId="{CE5C8407-0778-4342-B5A8-A3799DC0B660}" destId="{8D09507A-1788-4233-9DDC-50896A1CD55E}" srcOrd="2" destOrd="0" presId="urn:microsoft.com/office/officeart/2008/layout/LinedList"/>
    <dgm:cxn modelId="{FCEEC491-E75C-42A7-B0D3-F838A12E6234}" type="presParOf" srcId="{CE5C8407-0778-4342-B5A8-A3799DC0B660}" destId="{058862B3-2F4B-419C-994D-735A74BDDC87}" srcOrd="3" destOrd="0" presId="urn:microsoft.com/office/officeart/2008/layout/LinedList"/>
    <dgm:cxn modelId="{84462DA7-982B-40BA-A1C2-5C20C951D80D}" type="presParOf" srcId="{058862B3-2F4B-419C-994D-735A74BDDC87}" destId="{984C6033-A428-4645-B8E7-38A9CB4C73BC}" srcOrd="0" destOrd="0" presId="urn:microsoft.com/office/officeart/2008/layout/LinedList"/>
    <dgm:cxn modelId="{CAC981A1-82DC-4A42-8126-8727E13D1CA0}" type="presParOf" srcId="{058862B3-2F4B-419C-994D-735A74BDDC87}" destId="{98CD15A5-E88C-491B-8C97-5CEAD341F73D}" srcOrd="1" destOrd="0" presId="urn:microsoft.com/office/officeart/2008/layout/LinedList"/>
    <dgm:cxn modelId="{FC45B62A-F131-4316-B7F7-5DA261973F77}" type="presParOf" srcId="{CE5C8407-0778-4342-B5A8-A3799DC0B660}" destId="{16249B72-3967-46DB-BF9A-8EE57AEEDC0D}" srcOrd="4" destOrd="0" presId="urn:microsoft.com/office/officeart/2008/layout/LinedList"/>
    <dgm:cxn modelId="{77E844C6-F99D-4D3F-A683-FF76B8D984A1}" type="presParOf" srcId="{CE5C8407-0778-4342-B5A8-A3799DC0B660}" destId="{2CDBECBE-FE2B-402D-973E-DB59ED860058}" srcOrd="5" destOrd="0" presId="urn:microsoft.com/office/officeart/2008/layout/LinedList"/>
    <dgm:cxn modelId="{C94DDA66-1969-4423-A56C-35C7067DEB82}" type="presParOf" srcId="{2CDBECBE-FE2B-402D-973E-DB59ED860058}" destId="{D959E806-EF73-4C91-99A7-DB1F5E532FE0}" srcOrd="0" destOrd="0" presId="urn:microsoft.com/office/officeart/2008/layout/LinedList"/>
    <dgm:cxn modelId="{4FC9CE27-5984-4A2D-A0B3-2871DA37BF19}" type="presParOf" srcId="{2CDBECBE-FE2B-402D-973E-DB59ED860058}" destId="{77033579-220B-4E28-9F0C-757FDCBF16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93BD-122E-4317-A8EC-150D86085235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63E2-7AD5-44C2-8189-B92B131C6F2B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Программы, написанные на </a:t>
          </a:r>
          <a:r>
            <a:rPr lang="en-US" sz="3600" kern="1200" dirty="0" err="1">
              <a:latin typeface="Jura" pitchFamily="2" charset="0"/>
              <a:ea typeface="Jura" pitchFamily="2" charset="0"/>
            </a:rPr>
            <a:t>js</a:t>
          </a:r>
          <a:r>
            <a:rPr lang="en-US" sz="3600" kern="1200" dirty="0">
              <a:latin typeface="Jura" pitchFamily="2" charset="0"/>
              <a:ea typeface="Jura" pitchFamily="2" charset="0"/>
            </a:rPr>
            <a:t>, </a:t>
          </a:r>
          <a:r>
            <a:rPr lang="ru-RU" sz="3600" kern="1200" dirty="0">
              <a:latin typeface="Jura" pitchFamily="2" charset="0"/>
              <a:ea typeface="Jura" pitchFamily="2" charset="0"/>
            </a:rPr>
            <a:t>называют скриптами </a:t>
          </a:r>
          <a:r>
            <a:rPr lang="en-US" sz="3600" kern="1200" dirty="0">
              <a:latin typeface="Jura" pitchFamily="2" charset="0"/>
              <a:ea typeface="Jura" pitchFamily="2" charset="0"/>
            </a:rPr>
            <a:t>(scripts)</a:t>
          </a:r>
        </a:p>
      </dsp:txBody>
      <dsp:txXfrm>
        <a:off x="0" y="2604"/>
        <a:ext cx="6858000" cy="1776263"/>
      </dsp:txXfrm>
    </dsp:sp>
    <dsp:sp modelId="{71C0463B-2C58-4417-B5BE-01664B840B6B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5181-0364-491D-96FD-C07FF2FAF350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  <a:ea typeface="Jura" pitchFamily="2" charset="0"/>
            </a:rPr>
            <a:t>Скрипты не требуют компиляции</a:t>
          </a:r>
          <a:r>
            <a:rPr lang="en-US" sz="3600" kern="1200" dirty="0">
              <a:latin typeface="Jura" pitchFamily="2" charset="0"/>
              <a:ea typeface="Jura" pitchFamily="2" charset="0"/>
            </a:rPr>
            <a:t>/</a:t>
          </a:r>
          <a:r>
            <a:rPr lang="ru-RU" sz="3600" kern="1200" dirty="0">
              <a:latin typeface="Jura" pitchFamily="2" charset="0"/>
              <a:ea typeface="Jura" pitchFamily="2" charset="0"/>
            </a:rPr>
            <a:t>интерпретации</a:t>
          </a:r>
          <a:endParaRPr lang="en-US" sz="3600" kern="1200" dirty="0">
            <a:latin typeface="Jura" pitchFamily="2" charset="0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AAFDB182-E87E-4AAC-952A-FF597196C9A6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597C-1172-4A9A-B86B-A5F57F3B451B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Jura" pitchFamily="2" charset="0"/>
              <a:ea typeface="Jura" pitchFamily="2" charset="0"/>
            </a:rPr>
            <a:t>js</a:t>
          </a:r>
          <a:r>
            <a:rPr lang="en-US" sz="3600" kern="1200" dirty="0">
              <a:latin typeface="Jura" pitchFamily="2" charset="0"/>
              <a:ea typeface="Jura" pitchFamily="2" charset="0"/>
            </a:rPr>
            <a:t> </a:t>
          </a:r>
          <a:r>
            <a:rPr lang="ru-RU" sz="3600" kern="1200" dirty="0">
              <a:latin typeface="Jura" pitchFamily="2" charset="0"/>
              <a:ea typeface="Jura" pitchFamily="2" charset="0"/>
            </a:rPr>
            <a:t>не имеет никакого отношения к </a:t>
          </a:r>
          <a:r>
            <a:rPr lang="en-US" sz="3600" kern="1200" dirty="0">
              <a:latin typeface="Jura" pitchFamily="2" charset="0"/>
              <a:ea typeface="Jura" pitchFamily="2" charset="0"/>
            </a:rPr>
            <a:t>Java</a:t>
          </a:r>
        </a:p>
      </dsp:txBody>
      <dsp:txXfrm>
        <a:off x="0" y="3555131"/>
        <a:ext cx="6858000" cy="17762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F30F4-CD9E-4E9E-919C-8BB81D53AD2C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2843D-E1DE-431A-9FC5-334185A467FF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</a:rPr>
            <a:t>Посредник между моделью и представлением</a:t>
          </a:r>
          <a:endParaRPr lang="en-US" sz="3600" kern="1200" dirty="0">
            <a:latin typeface="Jura" pitchFamily="2" charset="0"/>
          </a:endParaRPr>
        </a:p>
      </dsp:txBody>
      <dsp:txXfrm>
        <a:off x="0" y="2604"/>
        <a:ext cx="6858000" cy="1776263"/>
      </dsp:txXfrm>
    </dsp:sp>
    <dsp:sp modelId="{A75913E4-942E-43A7-9A70-211676F149D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B4EE4-2D41-4CFB-9E3F-2636F4C4E1F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Jura" pitchFamily="2" charset="0"/>
            </a:rPr>
            <a:t>Определяет какое представление и с какими данными отображать</a:t>
          </a:r>
          <a:endParaRPr lang="en-US" sz="3600" kern="1200" dirty="0">
            <a:latin typeface="Jura" pitchFamily="2" charset="0"/>
          </a:endParaRPr>
        </a:p>
      </dsp:txBody>
      <dsp:txXfrm>
        <a:off x="0" y="1778868"/>
        <a:ext cx="6858000" cy="1776263"/>
      </dsp:txXfrm>
    </dsp:sp>
    <dsp:sp modelId="{C3F3A799-FA81-4EA6-99A5-55D302673983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E632D-14FD-4F03-99AC-B40086F0F809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i="0" kern="1200" dirty="0">
              <a:latin typeface="Jura" pitchFamily="2" charset="0"/>
            </a:rPr>
            <a:t>Содержит логику управления запросами</a:t>
          </a:r>
          <a:endParaRPr lang="en-US" sz="3600" kern="1200" dirty="0">
            <a:latin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8010E0F3-8AB4-494A-9647-EDF1C50376A6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Пользователь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E6724DA4-DEDE-49AA-8C64-80DEAFC725B6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E136-5E24-4122-9E0C-3B8CCA25F946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4DA90-B88E-4727-9CBC-06CBA8B14FE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1001F-35A6-4E9E-A361-20F417481C99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>
              <a:latin typeface="Jura" pitchFamily="2" charset="0"/>
              <a:ea typeface="Jura" pitchFamily="2" charset="0"/>
            </a:rPr>
            <a:t>схема </a:t>
          </a:r>
          <a:r>
            <a:rPr lang="en-US" sz="3800" kern="1200" dirty="0">
              <a:latin typeface="Jura" pitchFamily="2" charset="0"/>
              <a:ea typeface="Jura" pitchFamily="2" charset="0"/>
            </a:rPr>
            <a:t>URL</a:t>
          </a:r>
          <a:r>
            <a:rPr lang="ru-RU" sz="3800" kern="1200" dirty="0">
              <a:latin typeface="Jura" pitchFamily="2" charset="0"/>
              <a:ea typeface="Jura" pitchFamily="2" charset="0"/>
            </a:rPr>
            <a:t> ≈ маршрутизация</a:t>
          </a:r>
          <a:r>
            <a:rPr lang="en-US" sz="3800" kern="1200" dirty="0">
              <a:latin typeface="Jura" pitchFamily="2" charset="0"/>
              <a:ea typeface="Jura" pitchFamily="2" charset="0"/>
            </a:rPr>
            <a:t> +</a:t>
          </a:r>
          <a:r>
            <a:rPr lang="ru-RU" sz="3800" kern="1200" dirty="0">
              <a:latin typeface="Jura" pitchFamily="2" charset="0"/>
              <a:ea typeface="Jura" pitchFamily="2" charset="0"/>
            </a:rPr>
            <a:t> контроллер</a:t>
          </a:r>
          <a:endParaRPr lang="en-US" sz="3800" kern="1200" dirty="0">
            <a:latin typeface="Jura" pitchFamily="2" charset="0"/>
            <a:ea typeface="Jura" pitchFamily="2" charset="0"/>
          </a:endParaRPr>
        </a:p>
      </dsp:txBody>
      <dsp:txXfrm>
        <a:off x="0" y="2604"/>
        <a:ext cx="6858000" cy="1776263"/>
      </dsp:txXfrm>
    </dsp:sp>
    <dsp:sp modelId="{27EA0818-78CC-4643-9DFA-2DA606566DA9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3D0C9-EB34-44E2-BB37-8E2F78846D95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>
              <a:latin typeface="Jura" pitchFamily="2" charset="0"/>
              <a:ea typeface="Jura" pitchFamily="2" charset="0"/>
            </a:rPr>
            <a:t>представление + шаблон ≈ представление</a:t>
          </a:r>
          <a:endParaRPr lang="en-US" sz="3800" kern="1200" dirty="0">
            <a:latin typeface="Jura" pitchFamily="2" charset="0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6783EE48-F6D4-4CAA-9265-0889432010C4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AE1F-208C-4C1C-BA19-9E32D94BB275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>
              <a:latin typeface="Jura" pitchFamily="2" charset="0"/>
              <a:ea typeface="Jura" pitchFamily="2" charset="0"/>
            </a:rPr>
            <a:t>модель ≈ модель</a:t>
          </a:r>
          <a:endParaRPr lang="en-US" sz="3800" kern="1200" dirty="0">
            <a:latin typeface="Jura" pitchFamily="2" charset="0"/>
            <a:ea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11279"/>
          <a:ext cx="68580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Изменение разметки и стилей на странице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0442" y="41721"/>
        <a:ext cx="6797116" cy="562726"/>
      </dsp:txXfrm>
    </dsp:sp>
    <dsp:sp modelId="{6F7E859E-8758-4BAA-B412-3C8AB01E62BE}">
      <dsp:nvSpPr>
        <dsp:cNvPr id="0" name=""/>
        <dsp:cNvSpPr/>
      </dsp:nvSpPr>
      <dsp:spPr>
        <a:xfrm>
          <a:off x="0" y="691115"/>
          <a:ext cx="68580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Реакция на действия пользователя – клики по элементам, нажатие клавиш и т. д.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0442" y="721557"/>
        <a:ext cx="6797116" cy="562726"/>
      </dsp:txXfrm>
    </dsp:sp>
    <dsp:sp modelId="{3F38E0F9-A5CF-4AE5-8B21-58598618671F}">
      <dsp:nvSpPr>
        <dsp:cNvPr id="0" name=""/>
        <dsp:cNvSpPr/>
      </dsp:nvSpPr>
      <dsp:spPr>
        <a:xfrm>
          <a:off x="0" y="1350659"/>
          <a:ext cx="68580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Передача и принятие данных по сети (</a:t>
          </a:r>
          <a:r>
            <a:rPr lang="en-US" sz="1600" kern="1200" dirty="0">
              <a:latin typeface="Jura" pitchFamily="2" charset="0"/>
              <a:ea typeface="Jura" pitchFamily="2" charset="0"/>
            </a:rPr>
            <a:t>AJAX</a:t>
          </a:r>
          <a:r>
            <a:rPr lang="ru-RU" sz="1600" kern="1200" dirty="0">
              <a:latin typeface="Jura" pitchFamily="2" charset="0"/>
              <a:ea typeface="Jura" pitchFamily="2" charset="0"/>
            </a:rPr>
            <a:t>)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0442" y="1381101"/>
        <a:ext cx="6797116" cy="562726"/>
      </dsp:txXfrm>
    </dsp:sp>
    <dsp:sp modelId="{36D03AC3-4D47-4529-9627-84033AED123D}">
      <dsp:nvSpPr>
        <dsp:cNvPr id="0" name=""/>
        <dsp:cNvSpPr/>
      </dsp:nvSpPr>
      <dsp:spPr>
        <a:xfrm>
          <a:off x="0" y="2020349"/>
          <a:ext cx="68580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kern="1200" dirty="0">
              <a:latin typeface="Jura" pitchFamily="2" charset="0"/>
              <a:ea typeface="Jura" pitchFamily="2" charset="0"/>
            </a:rPr>
            <a:t>Вывод сообщений для пользователя</a:t>
          </a:r>
          <a:endParaRPr lang="en-US" sz="1600" b="0" kern="1200" dirty="0">
            <a:latin typeface="Jura" pitchFamily="2" charset="0"/>
            <a:ea typeface="Jura" pitchFamily="2" charset="0"/>
          </a:endParaRPr>
        </a:p>
      </dsp:txBody>
      <dsp:txXfrm>
        <a:off x="30442" y="2050791"/>
        <a:ext cx="6797116" cy="562726"/>
      </dsp:txXfrm>
    </dsp:sp>
    <dsp:sp modelId="{FDD8002D-A534-442E-9C9C-777CC0048EC4}">
      <dsp:nvSpPr>
        <dsp:cNvPr id="0" name=""/>
        <dsp:cNvSpPr/>
      </dsp:nvSpPr>
      <dsp:spPr>
        <a:xfrm>
          <a:off x="0" y="2690040"/>
          <a:ext cx="68580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kern="1200" dirty="0">
              <a:latin typeface="Jura" pitchFamily="2" charset="0"/>
              <a:ea typeface="Jura" pitchFamily="2" charset="0"/>
            </a:rPr>
            <a:t>Хранение данных на строне клиента</a:t>
          </a:r>
          <a:endParaRPr lang="en-US" sz="1600" b="0" kern="1200" dirty="0">
            <a:latin typeface="Jura" pitchFamily="2" charset="0"/>
            <a:ea typeface="Jura" pitchFamily="2" charset="0"/>
          </a:endParaRPr>
        </a:p>
      </dsp:txBody>
      <dsp:txXfrm>
        <a:off x="30442" y="2720482"/>
        <a:ext cx="6797116" cy="562726"/>
      </dsp:txXfrm>
    </dsp:sp>
    <dsp:sp modelId="{532ABD8E-4AFB-4977-88B0-F01636CB9362}">
      <dsp:nvSpPr>
        <dsp:cNvPr id="0" name=""/>
        <dsp:cNvSpPr/>
      </dsp:nvSpPr>
      <dsp:spPr>
        <a:xfrm>
          <a:off x="0" y="3359730"/>
          <a:ext cx="68580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strike="sngStrike" kern="1200" dirty="0">
              <a:latin typeface="Jura" pitchFamily="2" charset="0"/>
              <a:ea typeface="Jura" pitchFamily="2" charset="0"/>
            </a:rPr>
            <a:t>Чтение файлов, запуск программ</a:t>
          </a:r>
          <a:endParaRPr lang="en-US" sz="1600" b="0" strike="sngStrike" kern="1200" dirty="0">
            <a:latin typeface="Jura" pitchFamily="2" charset="0"/>
            <a:ea typeface="Jura" pitchFamily="2" charset="0"/>
          </a:endParaRPr>
        </a:p>
      </dsp:txBody>
      <dsp:txXfrm>
        <a:off x="30442" y="3390172"/>
        <a:ext cx="6797116" cy="562726"/>
      </dsp:txXfrm>
    </dsp:sp>
    <dsp:sp modelId="{5329ED99-6FB0-4E26-9C4E-A1D8DB80650B}">
      <dsp:nvSpPr>
        <dsp:cNvPr id="0" name=""/>
        <dsp:cNvSpPr/>
      </dsp:nvSpPr>
      <dsp:spPr>
        <a:xfrm>
          <a:off x="0" y="4029420"/>
          <a:ext cx="68580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strike="sngStrike" kern="1200" dirty="0">
              <a:latin typeface="Jura" pitchFamily="2" charset="0"/>
              <a:ea typeface="Jura" pitchFamily="2" charset="0"/>
            </a:rPr>
            <a:t>Разделение состояния между табами</a:t>
          </a:r>
          <a:r>
            <a:rPr lang="en-US" sz="1600" b="0" strike="sngStrike" kern="1200" dirty="0">
              <a:latin typeface="Jura" pitchFamily="2" charset="0"/>
              <a:ea typeface="Jura" pitchFamily="2" charset="0"/>
            </a:rPr>
            <a:t>/</a:t>
          </a:r>
          <a:r>
            <a:rPr lang="ru-RU" sz="1600" b="0" strike="sngStrike" kern="1200" dirty="0">
              <a:latin typeface="Jura" pitchFamily="2" charset="0"/>
              <a:ea typeface="Jura" pitchFamily="2" charset="0"/>
            </a:rPr>
            <a:t>окнами</a:t>
          </a:r>
        </a:p>
      </dsp:txBody>
      <dsp:txXfrm>
        <a:off x="30442" y="4059862"/>
        <a:ext cx="6797116" cy="562726"/>
      </dsp:txXfrm>
    </dsp:sp>
    <dsp:sp modelId="{77E10718-4786-4FC2-BAB7-55D71FD47831}">
      <dsp:nvSpPr>
        <dsp:cNvPr id="0" name=""/>
        <dsp:cNvSpPr/>
      </dsp:nvSpPr>
      <dsp:spPr>
        <a:xfrm>
          <a:off x="0" y="4699110"/>
          <a:ext cx="68580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strike="sngStrike" kern="1200" dirty="0">
              <a:latin typeface="Jura" pitchFamily="2" charset="0"/>
              <a:ea typeface="Jura" pitchFamily="2" charset="0"/>
            </a:rPr>
            <a:t>Безопасная коммуникация с «чужими» сайтами</a:t>
          </a:r>
          <a:r>
            <a:rPr lang="en-US" sz="1600" b="0" strike="sngStrike" kern="1200" dirty="0">
              <a:latin typeface="Jura" pitchFamily="2" charset="0"/>
              <a:ea typeface="Jura" pitchFamily="2" charset="0"/>
            </a:rPr>
            <a:t>/</a:t>
          </a:r>
          <a:r>
            <a:rPr lang="ru-RU" sz="1600" b="0" strike="sngStrike" kern="1200" dirty="0">
              <a:latin typeface="Jura" pitchFamily="2" charset="0"/>
              <a:ea typeface="Jura" pitchFamily="2" charset="0"/>
            </a:rPr>
            <a:t>доменами</a:t>
          </a:r>
        </a:p>
      </dsp:txBody>
      <dsp:txXfrm>
        <a:off x="30442" y="4729552"/>
        <a:ext cx="6797116" cy="56272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45929" y="333510"/>
          <a:ext cx="4480560" cy="448056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1262160"/>
        <a:ext cx="1653540" cy="1226820"/>
      </dsp:txXfrm>
    </dsp:sp>
    <dsp:sp modelId="{215BC210-8CA4-45BF-BE61-37F1D5110A13}">
      <dsp:nvSpPr>
        <dsp:cNvPr id="0" name=""/>
        <dsp:cNvSpPr/>
      </dsp:nvSpPr>
      <dsp:spPr>
        <a:xfrm>
          <a:off x="1245929" y="483929"/>
          <a:ext cx="4480560" cy="448056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Шаблон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24360" y="2809020"/>
        <a:ext cx="1653540" cy="1226820"/>
      </dsp:txXfrm>
    </dsp:sp>
    <dsp:sp modelId="{C7018D7E-E2E1-4631-A626-9D62752AC46C}">
      <dsp:nvSpPr>
        <dsp:cNvPr id="0" name=""/>
        <dsp:cNvSpPr/>
      </dsp:nvSpPr>
      <dsp:spPr>
        <a:xfrm>
          <a:off x="1095510" y="483929"/>
          <a:ext cx="4480560" cy="448056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Jura" pitchFamily="2" charset="0"/>
              <a:ea typeface="Jura" pitchFamily="2" charset="0"/>
            </a:rPr>
            <a:t>URL pattern</a:t>
          </a:r>
          <a:r>
            <a:rPr lang="ru-RU" sz="1600" kern="1200" dirty="0">
              <a:latin typeface="Jura" pitchFamily="2" charset="0"/>
              <a:ea typeface="Jura" pitchFamily="2" charset="0"/>
            </a:rPr>
            <a:t> (контроллер под капотом)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2809020"/>
        <a:ext cx="1653540" cy="1226820"/>
      </dsp:txXfrm>
    </dsp:sp>
    <dsp:sp modelId="{65C5C4E9-C48E-46CB-8B81-D98F229DF481}">
      <dsp:nvSpPr>
        <dsp:cNvPr id="0" name=""/>
        <dsp:cNvSpPr/>
      </dsp:nvSpPr>
      <dsp:spPr>
        <a:xfrm>
          <a:off x="1095510" y="333510"/>
          <a:ext cx="4480560" cy="448056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544100" y="1262160"/>
        <a:ext cx="1653540" cy="1226820"/>
      </dsp:txXfrm>
    </dsp:sp>
    <dsp:sp modelId="{16B35606-11BF-4CCA-A385-AB727D4790BD}">
      <dsp:nvSpPr>
        <dsp:cNvPr id="0" name=""/>
        <dsp:cNvSpPr/>
      </dsp:nvSpPr>
      <dsp:spPr>
        <a:xfrm>
          <a:off x="968561" y="56142"/>
          <a:ext cx="5035296" cy="503529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FA581-6681-48C2-AB4C-A7C9BB093978}">
      <dsp:nvSpPr>
        <dsp:cNvPr id="0" name=""/>
        <dsp:cNvSpPr/>
      </dsp:nvSpPr>
      <dsp:spPr>
        <a:xfrm>
          <a:off x="968561" y="206561"/>
          <a:ext cx="5035296" cy="503529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37E68-89E3-4A0B-AE11-3C5C4304FE2E}">
      <dsp:nvSpPr>
        <dsp:cNvPr id="0" name=""/>
        <dsp:cNvSpPr/>
      </dsp:nvSpPr>
      <dsp:spPr>
        <a:xfrm>
          <a:off x="818142" y="206561"/>
          <a:ext cx="5035296" cy="503529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6C6E8-44BE-4505-818F-0B391349EFC0}">
      <dsp:nvSpPr>
        <dsp:cNvPr id="0" name=""/>
        <dsp:cNvSpPr/>
      </dsp:nvSpPr>
      <dsp:spPr>
        <a:xfrm>
          <a:off x="818142" y="56142"/>
          <a:ext cx="5035296" cy="503529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DF399-3226-4C4E-BE27-401C630F178B}">
      <dsp:nvSpPr>
        <dsp:cNvPr id="0" name=""/>
        <dsp:cNvSpPr/>
      </dsp:nvSpPr>
      <dsp:spPr>
        <a:xfrm>
          <a:off x="0" y="519979"/>
          <a:ext cx="6858000" cy="1364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компонент проекта </a:t>
          </a:r>
          <a:r>
            <a:rPr lang="en-US" sz="3500" kern="1200" dirty="0">
              <a:latin typeface="Jura" pitchFamily="2" charset="0"/>
              <a:ea typeface="Jura" pitchFamily="2" charset="0"/>
            </a:rPr>
            <a:t>Django</a:t>
          </a:r>
        </a:p>
      </dsp:txBody>
      <dsp:txXfrm>
        <a:off x="66592" y="586571"/>
        <a:ext cx="6724816" cy="1230962"/>
      </dsp:txXfrm>
    </dsp:sp>
    <dsp:sp modelId="{AD787066-CF3A-4E87-A52A-04AF242CAFF5}">
      <dsp:nvSpPr>
        <dsp:cNvPr id="0" name=""/>
        <dsp:cNvSpPr/>
      </dsp:nvSpPr>
      <dsp:spPr>
        <a:xfrm>
          <a:off x="0" y="1984926"/>
          <a:ext cx="6858000" cy="1364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представляет из себя папку с </a:t>
          </a:r>
          <a:r>
            <a:rPr lang="en-US" sz="3500" kern="1200" dirty="0">
              <a:latin typeface="Jura" pitchFamily="2" charset="0"/>
              <a:ea typeface="Jura" pitchFamily="2" charset="0"/>
            </a:rPr>
            <a:t>Python </a:t>
          </a:r>
          <a:r>
            <a:rPr lang="ru-RU" sz="3500" kern="1200" dirty="0">
              <a:latin typeface="Jura" pitchFamily="2" charset="0"/>
              <a:ea typeface="Jura" pitchFamily="2" charset="0"/>
            </a:rPr>
            <a:t>файлами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6592" y="2051518"/>
        <a:ext cx="6724816" cy="1230962"/>
      </dsp:txXfrm>
    </dsp:sp>
    <dsp:sp modelId="{8B6C99BC-E697-4F4A-BAE3-95AC85F02AA7}">
      <dsp:nvSpPr>
        <dsp:cNvPr id="0" name=""/>
        <dsp:cNvSpPr/>
      </dsp:nvSpPr>
      <dsp:spPr>
        <a:xfrm>
          <a:off x="0" y="3449873"/>
          <a:ext cx="6858000" cy="1364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Jura" pitchFamily="2" charset="0"/>
              <a:ea typeface="Jura" pitchFamily="2" charset="0"/>
            </a:rPr>
            <a:t>каждый </a:t>
          </a:r>
          <a:r>
            <a:rPr lang="en-US" sz="3500" kern="1200" dirty="0">
              <a:latin typeface="Jura" pitchFamily="2" charset="0"/>
              <a:ea typeface="Jura" pitchFamily="2" charset="0"/>
            </a:rPr>
            <a:t>app </a:t>
          </a:r>
          <a:r>
            <a:rPr lang="ru-RU" sz="3500" kern="1200" dirty="0">
              <a:latin typeface="Jura" pitchFamily="2" charset="0"/>
              <a:ea typeface="Jura" pitchFamily="2" charset="0"/>
            </a:rPr>
            <a:t>отвечает за некоторый функционал сайта</a:t>
          </a:r>
          <a:endParaRPr lang="en-US" sz="3500" kern="1200" dirty="0">
            <a:latin typeface="Jura" pitchFamily="2" charset="0"/>
            <a:ea typeface="Jura" pitchFamily="2" charset="0"/>
          </a:endParaRPr>
        </a:p>
      </dsp:txBody>
      <dsp:txXfrm>
        <a:off x="66592" y="3516465"/>
        <a:ext cx="6724816" cy="1230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100183"/>
          <a:ext cx="6858000" cy="8100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Number</a:t>
          </a:r>
          <a:r>
            <a:rPr lang="en-US" sz="1900" kern="1200" dirty="0"/>
            <a:t> – </a:t>
          </a:r>
          <a:r>
            <a:rPr lang="ru-RU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включает</a:t>
          </a:r>
          <a:r>
            <a:rPr lang="ru-RU" sz="1900" kern="1200" dirty="0"/>
            <a:t> </a:t>
          </a:r>
          <a:r>
            <a:rPr lang="en-US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sz="1900" kern="1200" dirty="0"/>
            <a:t> </a:t>
          </a:r>
          <a:r>
            <a:rPr lang="ru-RU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и</a:t>
          </a:r>
          <a:r>
            <a:rPr lang="ru-RU" sz="1900" kern="1200" dirty="0"/>
            <a:t> </a:t>
          </a:r>
          <a:r>
            <a:rPr lang="en-US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float</a:t>
          </a:r>
        </a:p>
      </dsp:txBody>
      <dsp:txXfrm>
        <a:off x="39541" y="139724"/>
        <a:ext cx="6778918" cy="730923"/>
      </dsp:txXfrm>
    </dsp:sp>
    <dsp:sp modelId="{6F7E859E-8758-4BAA-B412-3C8AB01E62BE}">
      <dsp:nvSpPr>
        <dsp:cNvPr id="0" name=""/>
        <dsp:cNvSpPr/>
      </dsp:nvSpPr>
      <dsp:spPr>
        <a:xfrm>
          <a:off x="0" y="976956"/>
          <a:ext cx="6858000" cy="8100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String</a:t>
          </a:r>
          <a:r>
            <a:rPr lang="en-US" sz="1900" kern="1200" dirty="0"/>
            <a:t> – </a:t>
          </a:r>
          <a:r>
            <a:rPr lang="ru-RU" sz="1900" kern="1200" dirty="0">
              <a:latin typeface="Jura" pitchFamily="2" charset="0"/>
              <a:ea typeface="Jura" pitchFamily="2" charset="0"/>
            </a:rPr>
            <a:t>для строковых литералов используются как двойные</a:t>
          </a:r>
          <a:r>
            <a:rPr lang="ru-RU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</a:t>
          </a:r>
          <a:r>
            <a:rPr lang="en-US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“</a:t>
          </a:r>
          <a:r>
            <a:rPr lang="ru-RU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)</a:t>
          </a:r>
          <a:r>
            <a:rPr lang="ru-RU" sz="1900" kern="1200" dirty="0"/>
            <a:t>, </a:t>
          </a:r>
          <a:r>
            <a:rPr lang="ru-RU" sz="1900" kern="1200" dirty="0">
              <a:latin typeface="Jura" pitchFamily="2" charset="0"/>
              <a:ea typeface="Jura" pitchFamily="2" charset="0"/>
            </a:rPr>
            <a:t>так и обычные</a:t>
          </a:r>
          <a:r>
            <a:rPr lang="en-US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(‘)</a:t>
          </a:r>
          <a:r>
            <a:rPr lang="ru-RU" sz="1900" kern="1200" dirty="0"/>
            <a:t> </a:t>
          </a:r>
          <a:r>
            <a:rPr lang="ru-RU" sz="1900" kern="1200" dirty="0">
              <a:latin typeface="Jura" pitchFamily="2" charset="0"/>
              <a:ea typeface="Jura" pitchFamily="2" charset="0"/>
            </a:rPr>
            <a:t>ковычки</a:t>
          </a:r>
          <a:endParaRPr lang="en-US" sz="1900" kern="1200" dirty="0">
            <a:latin typeface="Jura" pitchFamily="2" charset="0"/>
            <a:ea typeface="Jura" pitchFamily="2" charset="0"/>
          </a:endParaRPr>
        </a:p>
      </dsp:txBody>
      <dsp:txXfrm>
        <a:off x="39541" y="1016497"/>
        <a:ext cx="6778918" cy="730923"/>
      </dsp:txXfrm>
    </dsp:sp>
    <dsp:sp modelId="{3F38E0F9-A5CF-4AE5-8B21-58598618671F}">
      <dsp:nvSpPr>
        <dsp:cNvPr id="0" name=""/>
        <dsp:cNvSpPr/>
      </dsp:nvSpPr>
      <dsp:spPr>
        <a:xfrm>
          <a:off x="0" y="1829634"/>
          <a:ext cx="6858000" cy="8100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Boolean – true/false</a:t>
          </a:r>
        </a:p>
      </dsp:txBody>
      <dsp:txXfrm>
        <a:off x="39541" y="1869175"/>
        <a:ext cx="6778918" cy="730923"/>
      </dsp:txXfrm>
    </dsp:sp>
    <dsp:sp modelId="{36D03AC3-4D47-4529-9627-84033AED123D}">
      <dsp:nvSpPr>
        <dsp:cNvPr id="0" name=""/>
        <dsp:cNvSpPr/>
      </dsp:nvSpPr>
      <dsp:spPr>
        <a:xfrm>
          <a:off x="0" y="2694360"/>
          <a:ext cx="6858000" cy="8100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null</a:t>
          </a:r>
          <a:r>
            <a:rPr lang="en-US" sz="1900" b="0" kern="1200" dirty="0"/>
            <a:t> – </a:t>
          </a:r>
          <a:r>
            <a:rPr lang="ru-RU" sz="1900" b="0" kern="1200" dirty="0">
              <a:latin typeface="Jura" pitchFamily="2" charset="0"/>
              <a:ea typeface="Jura" pitchFamily="2" charset="0"/>
            </a:rPr>
            <a:t>специальное значение, представляющее «ничего»</a:t>
          </a:r>
          <a:endParaRPr lang="en-US" sz="1900" b="0" kern="1200" dirty="0">
            <a:latin typeface="Jura" pitchFamily="2" charset="0"/>
            <a:ea typeface="Jura" pitchFamily="2" charset="0"/>
          </a:endParaRPr>
        </a:p>
      </dsp:txBody>
      <dsp:txXfrm>
        <a:off x="39541" y="2733901"/>
        <a:ext cx="6778918" cy="730923"/>
      </dsp:txXfrm>
    </dsp:sp>
    <dsp:sp modelId="{FDD8002D-A534-442E-9C9C-777CC0048EC4}">
      <dsp:nvSpPr>
        <dsp:cNvPr id="0" name=""/>
        <dsp:cNvSpPr/>
      </dsp:nvSpPr>
      <dsp:spPr>
        <a:xfrm>
          <a:off x="0" y="3559085"/>
          <a:ext cx="6858000" cy="8100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undefined</a:t>
          </a:r>
          <a:r>
            <a:rPr lang="en-US" sz="1900" b="0" kern="1200" dirty="0"/>
            <a:t> – </a:t>
          </a:r>
          <a:r>
            <a:rPr lang="ru-RU" sz="1900" b="0" kern="1200" dirty="0">
              <a:latin typeface="Jura" pitchFamily="2" charset="0"/>
              <a:ea typeface="Jura" pitchFamily="2" charset="0"/>
            </a:rPr>
            <a:t>специальное значение, представляющее «я точно не знаю, но похоже на ничего»</a:t>
          </a:r>
          <a:endParaRPr lang="en-US" sz="1900" b="0" kern="1200" dirty="0">
            <a:latin typeface="Jura" pitchFamily="2" charset="0"/>
            <a:ea typeface="Jura" pitchFamily="2" charset="0"/>
          </a:endParaRPr>
        </a:p>
      </dsp:txBody>
      <dsp:txXfrm>
        <a:off x="39541" y="3598626"/>
        <a:ext cx="6778918" cy="730923"/>
      </dsp:txXfrm>
    </dsp:sp>
    <dsp:sp modelId="{532ABD8E-4AFB-4977-88B0-F01636CB9362}">
      <dsp:nvSpPr>
        <dsp:cNvPr id="0" name=""/>
        <dsp:cNvSpPr/>
      </dsp:nvSpPr>
      <dsp:spPr>
        <a:xfrm>
          <a:off x="0" y="4423811"/>
          <a:ext cx="6858000" cy="8100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strike="noStrike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Object</a:t>
          </a:r>
          <a:r>
            <a:rPr lang="en-US" sz="1900" b="0" strike="noStrike" kern="1200" dirty="0"/>
            <a:t> – </a:t>
          </a:r>
          <a:r>
            <a:rPr lang="ru-RU" sz="1900" b="0" strike="noStrike" kern="1200" dirty="0">
              <a:latin typeface="Jura" pitchFamily="2" charset="0"/>
              <a:ea typeface="Jura" pitchFamily="2" charset="0"/>
            </a:rPr>
            <a:t>сложный тип для хранения динамических объектов</a:t>
          </a:r>
          <a:endParaRPr lang="en-US" sz="1900" b="0" strike="noStrike" kern="1200" dirty="0">
            <a:latin typeface="Jura" pitchFamily="2" charset="0"/>
            <a:ea typeface="Jura" pitchFamily="2" charset="0"/>
          </a:endParaRPr>
        </a:p>
      </dsp:txBody>
      <dsp:txXfrm>
        <a:off x="39541" y="4463352"/>
        <a:ext cx="6778918" cy="7309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93BD-122E-4317-A8EC-150D86085235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63E2-7AD5-44C2-8189-B92B131C6F2B}">
      <dsp:nvSpPr>
        <dsp:cNvPr id="0" name=""/>
        <dsp:cNvSpPr/>
      </dsp:nvSpPr>
      <dsp:spPr>
        <a:xfrm>
          <a:off x="0" y="651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document.getElementById</a:t>
          </a: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(id)</a:t>
          </a:r>
        </a:p>
      </dsp:txBody>
      <dsp:txXfrm>
        <a:off x="0" y="651"/>
        <a:ext cx="6858000" cy="761813"/>
      </dsp:txXfrm>
    </dsp:sp>
    <dsp:sp modelId="{71C0463B-2C58-4417-B5BE-01664B840B6B}">
      <dsp:nvSpPr>
        <dsp:cNvPr id="0" name=""/>
        <dsp:cNvSpPr/>
      </dsp:nvSpPr>
      <dsp:spPr>
        <a:xfrm>
          <a:off x="0" y="762465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5181-0364-491D-96FD-C07FF2FAF350}">
      <dsp:nvSpPr>
        <dsp:cNvPr id="0" name=""/>
        <dsp:cNvSpPr/>
      </dsp:nvSpPr>
      <dsp:spPr>
        <a:xfrm>
          <a:off x="0" y="762465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document.getElementsByTagName</a:t>
          </a: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(name)</a:t>
          </a:r>
        </a:p>
      </dsp:txBody>
      <dsp:txXfrm>
        <a:off x="0" y="762465"/>
        <a:ext cx="6858000" cy="761813"/>
      </dsp:txXfrm>
    </dsp:sp>
    <dsp:sp modelId="{AAFDB182-E87E-4AAC-952A-FF597196C9A6}">
      <dsp:nvSpPr>
        <dsp:cNvPr id="0" name=""/>
        <dsp:cNvSpPr/>
      </dsp:nvSpPr>
      <dsp:spPr>
        <a:xfrm>
          <a:off x="0" y="152427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597C-1172-4A9A-B86B-A5F57F3B451B}">
      <dsp:nvSpPr>
        <dsp:cNvPr id="0" name=""/>
        <dsp:cNvSpPr/>
      </dsp:nvSpPr>
      <dsp:spPr>
        <a:xfrm>
          <a:off x="0" y="1524279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document.getElementsByClassName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(name)</a:t>
          </a:r>
        </a:p>
      </dsp:txBody>
      <dsp:txXfrm>
        <a:off x="0" y="1524279"/>
        <a:ext cx="6858000" cy="761813"/>
      </dsp:txXfrm>
    </dsp:sp>
    <dsp:sp modelId="{F750797F-688A-4A94-B552-DC245D157E1D}">
      <dsp:nvSpPr>
        <dsp:cNvPr id="0" name=""/>
        <dsp:cNvSpPr/>
      </dsp:nvSpPr>
      <dsp:spPr>
        <a:xfrm>
          <a:off x="0" y="2286093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9F498-E7E8-4CB5-BD36-27A2581F9F24}">
      <dsp:nvSpPr>
        <dsp:cNvPr id="0" name=""/>
        <dsp:cNvSpPr/>
      </dsp:nvSpPr>
      <dsp:spPr>
        <a:xfrm>
          <a:off x="0" y="2286093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document.body</a:t>
          </a:r>
          <a:endParaRPr lang="en-US" sz="23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2286093"/>
        <a:ext cx="6858000" cy="761813"/>
      </dsp:txXfrm>
    </dsp:sp>
    <dsp:sp modelId="{FA0ABB70-435D-4EF3-8937-F29074CCCDA3}">
      <dsp:nvSpPr>
        <dsp:cNvPr id="0" name=""/>
        <dsp:cNvSpPr/>
      </dsp:nvSpPr>
      <dsp:spPr>
        <a:xfrm>
          <a:off x="0" y="3047906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1A37B-CF9E-4FED-8852-691AED6CF9C8}">
      <dsp:nvSpPr>
        <dsp:cNvPr id="0" name=""/>
        <dsp:cNvSpPr/>
      </dsp:nvSpPr>
      <dsp:spPr>
        <a:xfrm>
          <a:off x="0" y="3047906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document.head</a:t>
          </a:r>
          <a:endParaRPr lang="en-US" sz="23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3047906"/>
        <a:ext cx="6858000" cy="761813"/>
      </dsp:txXfrm>
    </dsp:sp>
    <dsp:sp modelId="{A666439E-EF8D-4212-84FF-5F4FEB94555A}">
      <dsp:nvSpPr>
        <dsp:cNvPr id="0" name=""/>
        <dsp:cNvSpPr/>
      </dsp:nvSpPr>
      <dsp:spPr>
        <a:xfrm>
          <a:off x="0" y="380972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D2D44-3751-418B-B11A-51687E4CD27C}">
      <dsp:nvSpPr>
        <dsp:cNvPr id="0" name=""/>
        <dsp:cNvSpPr/>
      </dsp:nvSpPr>
      <dsp:spPr>
        <a:xfrm>
          <a:off x="0" y="3809720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document.links</a:t>
          </a:r>
          <a:endParaRPr lang="en-US" sz="23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3809720"/>
        <a:ext cx="6858000" cy="761813"/>
      </dsp:txXfrm>
    </dsp:sp>
    <dsp:sp modelId="{3086CD56-B8F0-4908-B057-FA21F2A723AC}">
      <dsp:nvSpPr>
        <dsp:cNvPr id="0" name=""/>
        <dsp:cNvSpPr/>
      </dsp:nvSpPr>
      <dsp:spPr>
        <a:xfrm>
          <a:off x="0" y="457153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C55AD-D391-481D-BBAF-D30076D52219}">
      <dsp:nvSpPr>
        <dsp:cNvPr id="0" name=""/>
        <dsp:cNvSpPr/>
      </dsp:nvSpPr>
      <dsp:spPr>
        <a:xfrm>
          <a:off x="0" y="4571534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document.title</a:t>
          </a:r>
          <a:endParaRPr lang="en-US" sz="23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4571534"/>
        <a:ext cx="6858000" cy="7618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93BD-122E-4317-A8EC-150D8608523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63E2-7AD5-44C2-8189-B92B131C6F2B}">
      <dsp:nvSpPr>
        <dsp:cNvPr id="0" name=""/>
        <dsp:cNvSpPr/>
      </dsp:nvSpPr>
      <dsp:spPr>
        <a:xfrm>
          <a:off x="0" y="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element.innerHTML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=  “new html content”</a:t>
          </a:r>
        </a:p>
      </dsp:txBody>
      <dsp:txXfrm>
        <a:off x="0" y="0"/>
        <a:ext cx="6858000" cy="1333500"/>
      </dsp:txXfrm>
    </dsp:sp>
    <dsp:sp modelId="{71C0463B-2C58-4417-B5BE-01664B840B6B}">
      <dsp:nvSpPr>
        <dsp:cNvPr id="0" name=""/>
        <dsp:cNvSpPr/>
      </dsp:nvSpPr>
      <dsp:spPr>
        <a:xfrm>
          <a:off x="0" y="13334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5181-0364-491D-96FD-C07FF2FAF350}">
      <dsp:nvSpPr>
        <dsp:cNvPr id="0" name=""/>
        <dsp:cNvSpPr/>
      </dsp:nvSpPr>
      <dsp:spPr>
        <a:xfrm>
          <a:off x="0" y="1333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element.attribute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= “new value”</a:t>
          </a:r>
        </a:p>
      </dsp:txBody>
      <dsp:txXfrm>
        <a:off x="0" y="1333500"/>
        <a:ext cx="6858000" cy="1333500"/>
      </dsp:txXfrm>
    </dsp:sp>
    <dsp:sp modelId="{AAFDB182-E87E-4AAC-952A-FF597196C9A6}">
      <dsp:nvSpPr>
        <dsp:cNvPr id="0" name=""/>
        <dsp:cNvSpPr/>
      </dsp:nvSpPr>
      <dsp:spPr>
        <a:xfrm>
          <a:off x="0" y="26669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597C-1172-4A9A-B86B-A5F57F3B451B}">
      <dsp:nvSpPr>
        <dsp:cNvPr id="0" name=""/>
        <dsp:cNvSpPr/>
      </dsp:nvSpPr>
      <dsp:spPr>
        <a:xfrm>
          <a:off x="0" y="26670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element.style.property</a:t>
          </a:r>
          <a:r>
            <a:rPr lang="en-US" sz="2800" i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= “new style”</a:t>
          </a:r>
        </a:p>
      </dsp:txBody>
      <dsp:txXfrm>
        <a:off x="0" y="2667000"/>
        <a:ext cx="6858000" cy="1333500"/>
      </dsp:txXfrm>
    </dsp:sp>
    <dsp:sp modelId="{ECDC0E12-C8AB-402F-B58B-585B78951B63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C653C-0501-4244-B9EE-7A84FAE2B9CA}">
      <dsp:nvSpPr>
        <dsp:cNvPr id="0" name=""/>
        <dsp:cNvSpPr/>
      </dsp:nvSpPr>
      <dsp:spPr>
        <a:xfrm>
          <a:off x="0" y="4000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element.setAttribute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(attribute, value)</a:t>
          </a:r>
        </a:p>
      </dsp:txBody>
      <dsp:txXfrm>
        <a:off x="0" y="4000500"/>
        <a:ext cx="6858000" cy="1333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7F26A-6FB1-4AFF-B1FA-407E07A09ABB}">
      <dsp:nvSpPr>
        <dsp:cNvPr id="0" name=""/>
        <dsp:cNvSpPr/>
      </dsp:nvSpPr>
      <dsp:spPr>
        <a:xfrm>
          <a:off x="0" y="558925"/>
          <a:ext cx="6858000" cy="13573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Понятный и удобный, короткий цикл разработки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66262" y="625187"/>
        <a:ext cx="6725476" cy="1224858"/>
      </dsp:txXfrm>
    </dsp:sp>
    <dsp:sp modelId="{C5A4F0E5-93DE-4D18-8A62-37B2A1446D65}">
      <dsp:nvSpPr>
        <dsp:cNvPr id="0" name=""/>
        <dsp:cNvSpPr/>
      </dsp:nvSpPr>
      <dsp:spPr>
        <a:xfrm>
          <a:off x="0" y="1988308"/>
          <a:ext cx="6858000" cy="13573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Универсальный, множество инструментов доступно «из коробки», поддерживаются разные варианты использования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66262" y="2054570"/>
        <a:ext cx="6725476" cy="1224858"/>
      </dsp:txXfrm>
    </dsp:sp>
    <dsp:sp modelId="{AB0E83DE-DF42-404A-BC61-A54FAF70D97F}">
      <dsp:nvSpPr>
        <dsp:cNvPr id="0" name=""/>
        <dsp:cNvSpPr/>
      </dsp:nvSpPr>
      <dsp:spPr>
        <a:xfrm>
          <a:off x="0" y="3417691"/>
          <a:ext cx="6858000" cy="135738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Масштабируемый, способен поддерживать высоконагруженные системы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66262" y="3483953"/>
        <a:ext cx="6725476" cy="12248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60A4C-8FFA-4B01-8C07-62E63987F9F8}">
      <dsp:nvSpPr>
        <dsp:cNvPr id="0" name=""/>
        <dsp:cNvSpPr/>
      </dsp:nvSpPr>
      <dsp:spPr>
        <a:xfrm>
          <a:off x="1280998" y="346709"/>
          <a:ext cx="4480560" cy="448056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Представление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3642360" y="1296161"/>
        <a:ext cx="1600200" cy="1333500"/>
      </dsp:txXfrm>
    </dsp:sp>
    <dsp:sp modelId="{215BC210-8CA4-45BF-BE61-37F1D5110A13}">
      <dsp:nvSpPr>
        <dsp:cNvPr id="0" name=""/>
        <dsp:cNvSpPr/>
      </dsp:nvSpPr>
      <dsp:spPr>
        <a:xfrm>
          <a:off x="1188719" y="506729"/>
          <a:ext cx="4480560" cy="448056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Контроллер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2255520" y="3413760"/>
        <a:ext cx="2400300" cy="1173480"/>
      </dsp:txXfrm>
    </dsp:sp>
    <dsp:sp modelId="{C7018D7E-E2E1-4631-A626-9D62752AC46C}">
      <dsp:nvSpPr>
        <dsp:cNvPr id="0" name=""/>
        <dsp:cNvSpPr/>
      </dsp:nvSpPr>
      <dsp:spPr>
        <a:xfrm>
          <a:off x="1096441" y="346709"/>
          <a:ext cx="4480560" cy="448056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Jura" pitchFamily="2" charset="0"/>
              <a:ea typeface="Jura" pitchFamily="2" charset="0"/>
            </a:rPr>
            <a:t>Модель</a:t>
          </a:r>
          <a:endParaRPr lang="en-US" sz="1600" kern="1200" dirty="0">
            <a:latin typeface="Jura" pitchFamily="2" charset="0"/>
            <a:ea typeface="Jura" pitchFamily="2" charset="0"/>
          </a:endParaRPr>
        </a:p>
      </dsp:txBody>
      <dsp:txXfrm>
        <a:off x="1615439" y="1296161"/>
        <a:ext cx="1600200" cy="1333500"/>
      </dsp:txXfrm>
    </dsp:sp>
    <dsp:sp modelId="{E6724DA4-DEDE-49AA-8C64-80DEAFC725B6}">
      <dsp:nvSpPr>
        <dsp:cNvPr id="0" name=""/>
        <dsp:cNvSpPr/>
      </dsp:nvSpPr>
      <dsp:spPr>
        <a:xfrm>
          <a:off x="1004000" y="69341"/>
          <a:ext cx="5035296" cy="503529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3BD68-92C3-4D73-A1EC-F93DDC5BDD2C}">
      <dsp:nvSpPr>
        <dsp:cNvPr id="0" name=""/>
        <dsp:cNvSpPr/>
      </dsp:nvSpPr>
      <dsp:spPr>
        <a:xfrm>
          <a:off x="911351" y="229078"/>
          <a:ext cx="5035296" cy="503529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C58A-BE98-492D-8E2C-AFD599CC5FE0}">
      <dsp:nvSpPr>
        <dsp:cNvPr id="0" name=""/>
        <dsp:cNvSpPr/>
      </dsp:nvSpPr>
      <dsp:spPr>
        <a:xfrm>
          <a:off x="818703" y="69341"/>
          <a:ext cx="5035296" cy="503529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A02E-F0AE-48B0-B053-EBBDDA74ACB0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E2EE9-29D4-4A89-973D-33EA58B533A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Центральный компонент</a:t>
          </a:r>
          <a:endParaRPr lang="en-US" sz="5100" kern="1200" dirty="0">
            <a:latin typeface="Jura" pitchFamily="2" charset="0"/>
          </a:endParaRPr>
        </a:p>
      </dsp:txBody>
      <dsp:txXfrm>
        <a:off x="0" y="2604"/>
        <a:ext cx="6858000" cy="1776263"/>
      </dsp:txXfrm>
    </dsp:sp>
    <dsp:sp modelId="{60A7341F-03DE-4ABB-997F-19C1915D9590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1A75-8C71-4936-9230-5D558EC74350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Хранит данные</a:t>
          </a:r>
          <a:r>
            <a:rPr lang="en-US" sz="5100" kern="1200" dirty="0">
              <a:latin typeface="Jura" pitchFamily="2" charset="0"/>
            </a:rPr>
            <a:t>/</a:t>
          </a:r>
          <a:r>
            <a:rPr lang="ru-RU" sz="5100" kern="1200" dirty="0">
              <a:latin typeface="Jura" pitchFamily="2" charset="0"/>
            </a:rPr>
            <a:t>состояние</a:t>
          </a:r>
          <a:endParaRPr lang="en-US" sz="5100" kern="1200" dirty="0">
            <a:latin typeface="Jura" pitchFamily="2" charset="0"/>
          </a:endParaRPr>
        </a:p>
      </dsp:txBody>
      <dsp:txXfrm>
        <a:off x="0" y="1778868"/>
        <a:ext cx="6858000" cy="1776263"/>
      </dsp:txXfrm>
    </dsp:sp>
    <dsp:sp modelId="{0C8EBC8A-025A-4346-8F0F-0D45FFBB922A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4B76-7972-40BC-9B36-49DF0BC552FF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Содержит бизнесс-логику</a:t>
          </a:r>
          <a:endParaRPr lang="en-US" sz="5100" kern="1200" dirty="0">
            <a:latin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EF14E-CE00-434C-A659-0FF8304C930F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AEA71-3B1B-4938-990D-2C7566D67F9E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>
              <a:latin typeface="Jura" pitchFamily="2" charset="0"/>
            </a:rPr>
            <a:t>UI</a:t>
          </a:r>
        </a:p>
      </dsp:txBody>
      <dsp:txXfrm>
        <a:off x="0" y="2604"/>
        <a:ext cx="6858000" cy="1776263"/>
      </dsp:txXfrm>
    </dsp:sp>
    <dsp:sp modelId="{8D09507A-1788-4233-9DDC-50896A1CD55E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C6033-A428-4645-B8E7-38A9CB4C73BC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kern="1200" dirty="0">
              <a:latin typeface="Jura" pitchFamily="2" charset="0"/>
            </a:rPr>
            <a:t>Отображает данные модели</a:t>
          </a:r>
          <a:endParaRPr lang="en-US" sz="5100" kern="1200" dirty="0">
            <a:latin typeface="Jura" pitchFamily="2" charset="0"/>
          </a:endParaRPr>
        </a:p>
      </dsp:txBody>
      <dsp:txXfrm>
        <a:off x="0" y="1778868"/>
        <a:ext cx="6858000" cy="1776263"/>
      </dsp:txXfrm>
    </dsp:sp>
    <dsp:sp modelId="{16249B72-3967-46DB-BF9A-8EE57AEEDC0D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9E806-EF73-4C91-99A7-DB1F5E532FE0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100" i="0" kern="1200" dirty="0">
              <a:latin typeface="Jura" pitchFamily="2" charset="0"/>
            </a:rPr>
            <a:t>Может</a:t>
          </a:r>
          <a:r>
            <a:rPr lang="ru-RU" sz="5100" kern="1200" dirty="0">
              <a:latin typeface="Jura" pitchFamily="2" charset="0"/>
            </a:rPr>
            <a:t> содержать бизнесс-логику</a:t>
          </a:r>
          <a:endParaRPr lang="en-US" sz="5100" kern="1200" dirty="0">
            <a:latin typeface="Jura" pitchFamily="2" charset="0"/>
          </a:endParaRPr>
        </a:p>
      </dsp:txBody>
      <dsp:txXfrm>
        <a:off x="0" y="3555131"/>
        <a:ext cx="6858000" cy="1776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52C4-9FB0-9972-97CC-57D834B1E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06D2C-0A0E-1C60-A748-EE51BC5C2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96D71-6DC1-F043-50AE-0DEE1B14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6B69-996A-4241-A4C5-04BBDD3C334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024E-E31B-5944-642F-64377E11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25AD2-073A-1764-7865-EEFB31CA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CCBD-3088-4DD4-840C-2A8A7159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5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745E-5E35-2E8E-2776-9C7C756A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8B2EB-0362-183A-0D83-E1D3D37AC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DB693-8317-F50E-AA2E-C9490026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6B69-996A-4241-A4C5-04BBDD3C334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011B3-BFC9-FCCD-7763-D8F4F494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FA53-2136-5793-2611-BE75F62B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CCBD-3088-4DD4-840C-2A8A7159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6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EEFDF-C0F0-8AF3-5BD4-E66F36501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C7F71-75D5-6374-E970-622693CAB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E506D-7B75-69BF-52CC-B01D5B03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6B69-996A-4241-A4C5-04BBDD3C334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938DB-7F17-92EB-7C80-3BFFC064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8291-6024-B393-6C79-5EA632F9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CCBD-3088-4DD4-840C-2A8A7159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86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9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04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41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57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74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90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14A0-223B-49CD-CC8F-E7A1373F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069C-E1C7-5509-3B20-3F93E9BC8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368D8-AEDA-C82A-10A2-F2494F2B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6B69-996A-4241-A4C5-04BBDD3C334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6AED-CD87-2F07-880D-983E868F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BFE85-8329-DD1C-97F3-BA6AD4D2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CCBD-3088-4DD4-840C-2A8A7159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06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286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9688-AA2B-05CF-D1F9-4E8367B8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7007B-45EB-7F7F-6859-A5C0FE3C7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F4E66-AFE8-3BF8-98D5-D8BBD5F8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6B69-996A-4241-A4C5-04BBDD3C334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2181-58A6-70C9-CD55-470FC6C1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C57D9-519C-3797-9BBD-7EAFA53C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CCBD-3088-4DD4-840C-2A8A7159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5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AC7F-BB0F-4526-37A5-78300985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9273-FA25-F77E-6A17-A74BF65EB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D2301-2E26-CEE3-0229-C4926A07A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A1196-3FA6-F82C-FEB0-7A42972B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6B69-996A-4241-A4C5-04BBDD3C334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DDADA-4DF5-EF12-1A8A-FE6328BD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5E967-388A-F1AC-9601-A3E696FE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CCBD-3088-4DD4-840C-2A8A7159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D27-A3B7-3A59-5F7B-74B95758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BF579-8E6A-A1E2-A282-1637AFA9D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4F935-BDC2-A689-E6B8-7D6871428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770CA-97F7-F4BF-940B-89AD7C98F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7BD71-FE14-4AA0-6500-E9C0A099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CF077-C4A9-E31B-06BA-61266AC9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6B69-996A-4241-A4C5-04BBDD3C334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653BA-2883-EA56-C95E-195E1A38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F41EB-4D21-7045-9CF6-102D113D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CCBD-3088-4DD4-840C-2A8A7159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0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A07B-CFB7-643B-9D86-1DFDAD97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59318-0C4C-8E97-B8D7-BF1101EC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6B69-996A-4241-A4C5-04BBDD3C334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E5DFC-1390-08FF-8D5D-95D95F8D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1A3B7-B05F-39DC-4FA3-8C77F477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CCBD-3088-4DD4-840C-2A8A7159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8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437A2-84D3-652C-0187-CB68F583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6B69-996A-4241-A4C5-04BBDD3C334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4A08B-E887-98FA-CFA8-16CFE216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4D826-A911-5E94-2A2A-B07ABAE7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CCBD-3088-4DD4-840C-2A8A7159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8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222E-7786-3C83-8FF5-E29CC4B2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F14FF-197A-9111-6C49-23651587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DBF56-E4F3-10AB-8C5E-34957F177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36B8A-1D90-1AF3-B3DD-D67A816F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6B69-996A-4241-A4C5-04BBDD3C334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4B27B-9F8A-35E8-0562-768BFB39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327C1-34CF-625E-D998-EC2BA52B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CCBD-3088-4DD4-840C-2A8A7159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3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03AE-FB76-2EC0-71A0-D9C7EDC7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CD677-EF83-4ADD-4C70-F69A50346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A2DEF-2500-1CFF-3CD1-2730A3BA5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86D52-72B1-F6D9-604F-45CC16F1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6B69-996A-4241-A4C5-04BBDD3C334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DD268-E46A-4A99-2234-430B57D8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63D98-DBC3-0AAB-86D4-F7050807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CCBD-3088-4DD4-840C-2A8A7159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4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AD916-BA9B-5F9D-4518-9076D27E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7B627-DE68-8CD9-520B-3D344433A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D1BC7-A1E2-360C-9B98-209FE0C0E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C6B69-996A-4241-A4C5-04BBDD3C3349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94ED9-4C52-6004-5A8A-F723E923E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A0646-4F69-C696-DF0E-18020EFC4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CCBD-3088-4DD4-840C-2A8A7159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5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600" dirty="0"/>
              <a:t>В отличии от абстракции, инкапсуляция подразумевает процесс сокрытия внутренностей объектов уже с технической точки зрения. Все объекты должны предоставлять вызывающему коду определённый набор методов-поведений, с помощью которых с ними можно взаимодействовать. </a:t>
            </a:r>
            <a:r>
              <a:rPr lang="ru-RU" sz="2600" b="1" dirty="0"/>
              <a:t>Менять данные объекта в обход его методов – дурной тон</a:t>
            </a:r>
            <a:r>
              <a:rPr lang="ru-RU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7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(year &lt; 2021)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early...'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(year &gt; 2021)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late'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'Exactly!'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051056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3;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--;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do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 3);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(let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0;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 3;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++) {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 shows 0, then 1, then 2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Циклы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445493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= 2 + 2;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switch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(a)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3: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small'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break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4: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'Exactly!'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break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5: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large'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break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default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"I don't know such values"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960294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function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(a, b)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+ b;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result =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(1, 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result 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(a, b) =&gt; a + b;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(sum(3,4))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Функции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65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6062C9-2866-4FB8-8620-7B127185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HTML DOM(Document Object Model)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33F2C2-156A-496D-87CC-D7D1A11BB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38" y="2103120"/>
            <a:ext cx="7033523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5395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Поиск элементов </a:t>
            </a:r>
            <a:r>
              <a:rPr lang="en-US" dirty="0"/>
              <a:t>DOM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70562C2-0130-4A4A-8651-1B84F7C20B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955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Изменение элементов </a:t>
            </a:r>
            <a:r>
              <a:rPr lang="en-US" dirty="0"/>
              <a:t>DOM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C563A4-5CFD-47F7-B02D-51C49B4126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454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"Please wait for your turn"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result =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prompt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"What is your name"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"John"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result =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confirm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"Are you sure?"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Простейшее взаимодействие с пользователем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59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Поиск и изменение элементов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7693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script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'Hello, world!'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/script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script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src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js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/script1.js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/script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Подключение скрипта на страницу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8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Доступ к атрибутам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67056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onmouseover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this.style.color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='red'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0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onmouseout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this.style.color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='blue'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I’m blue!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onclick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alert('Thank you')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Click me!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onclick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clickHandler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(this)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Click me!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События курсора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06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События курсора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351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0A89B-069B-45B8-AD4B-B801E66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/>
              <a:t>Введение в </a:t>
            </a:r>
            <a:r>
              <a:rPr lang="en-US" sz="7200" dirty="0"/>
              <a:t>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71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F7BCD-2610-478C-9C8F-C07E6B18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Django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685158-F1D3-40B6-9781-EB1CEA9B5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Открытый фреймворк для веб-приложений, написанный на Python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B1235C6-BB77-4029-9EB2-FC4532A508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437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351122-0AF9-4F4D-AF84-721BB0C7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Написаны с использованием </a:t>
            </a:r>
            <a:r>
              <a:rPr lang="en-US" dirty="0"/>
              <a:t>Django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A375E-7D54-4280-A262-89430D3B747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10" descr="Pinterest's new logo says goodbye to script text | Creative Bloq">
            <a:extLst>
              <a:ext uri="{FF2B5EF4-FFF2-40B4-BE49-F238E27FC236}">
                <a16:creationId xmlns:a16="http://schemas.microsoft.com/office/drawing/2014/main" id="{7DB81E4E-2200-42DF-981D-325039E2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8496" y="2097987"/>
            <a:ext cx="3032249" cy="170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randing Guidelines | Spotify for Developers">
            <a:extLst>
              <a:ext uri="{FF2B5EF4-FFF2-40B4-BE49-F238E27FC236}">
                <a16:creationId xmlns:a16="http://schemas.microsoft.com/office/drawing/2014/main" id="{1570F472-D69B-4118-8A16-81E27E2A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254" y1="22881" x2="58171" y2="37712"/>
                        <a14:foregroundMark x1="58171" y1="37712" x2="73864" y2="33616"/>
                        <a14:foregroundMark x1="73864" y1="33616" x2="63717" y2="62853"/>
                        <a14:foregroundMark x1="63717" y1="62853" x2="31327" y2="69209"/>
                        <a14:foregroundMark x1="31327" y1="69209" x2="16873" y2="53814"/>
                        <a14:foregroundMark x1="16873" y1="53814" x2="28319" y2="2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272" y="2213040"/>
            <a:ext cx="3032249" cy="126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YouTube launches a new logo design | Creative Bloq">
            <a:extLst>
              <a:ext uri="{FF2B5EF4-FFF2-40B4-BE49-F238E27FC236}">
                <a16:creationId xmlns:a16="http://schemas.microsoft.com/office/drawing/2014/main" id="{23B21367-54D8-4CD9-A3C4-2EE7AC6E1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9043" y="4252239"/>
            <a:ext cx="3032247" cy="170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ow to Create The Best Instagram Content for Your Business">
            <a:extLst>
              <a:ext uri="{FF2B5EF4-FFF2-40B4-BE49-F238E27FC236}">
                <a16:creationId xmlns:a16="http://schemas.microsoft.com/office/drawing/2014/main" id="{1FFA5749-7E68-4927-9780-71D1C110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273" y="4620858"/>
            <a:ext cx="3032249" cy="12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The NASA logo is having a moment">
            <a:extLst>
              <a:ext uri="{FF2B5EF4-FFF2-40B4-BE49-F238E27FC236}">
                <a16:creationId xmlns:a16="http://schemas.microsoft.com/office/drawing/2014/main" id="{FF9F52B3-E1CD-4467-8B8A-5E3400A1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33" y="3239370"/>
            <a:ext cx="2014330" cy="16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87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720CEE9-F528-408B-A529-CFCB85039D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1259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Модель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4CF27CF-CA69-42A4-88F5-3AA40C5FA5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470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3E67844-B0D8-47AC-8A9A-D5D6370CC1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250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AFB8D0-1BD4-46EE-B280-DE8F728D0D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118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</p:spTree>
    <p:extLst>
      <p:ext uri="{BB962C8B-B14F-4D97-AF65-F5344CB8AC3E}">
        <p14:creationId xmlns:p14="http://schemas.microsoft.com/office/powerpoint/2010/main" val="304990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Специальный метод, описывающий логику создания нового экземпляра класса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объявление конструктора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,name,job,salary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заполнение атрибутов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.name = name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.job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job				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salary</a:t>
            </a:r>
          </a:p>
        </p:txBody>
      </p:sp>
    </p:spTree>
    <p:extLst>
      <p:ext uri="{BB962C8B-B14F-4D97-AF65-F5344CB8AC3E}">
        <p14:creationId xmlns:p14="http://schemas.microsoft.com/office/powerpoint/2010/main" val="3239458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Маршрутизация и выбор нужных модели и представления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, Home</a:t>
            </a:r>
          </a:p>
        </p:txBody>
      </p:sp>
    </p:spTree>
    <p:extLst>
      <p:ext uri="{BB962C8B-B14F-4D97-AF65-F5344CB8AC3E}">
        <p14:creationId xmlns:p14="http://schemas.microsoft.com/office/powerpoint/2010/main" val="963302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Jura" pitchFamily="2" charset="0"/>
                <a:cs typeface="+mn-cs"/>
              </a:rPr>
              <a:t>FROM blogs SELECT *</a:t>
            </a:r>
          </a:p>
        </p:txBody>
      </p:sp>
    </p:spTree>
    <p:extLst>
      <p:ext uri="{BB962C8B-B14F-4D97-AF65-F5344CB8AC3E}">
        <p14:creationId xmlns:p14="http://schemas.microsoft.com/office/powerpoint/2010/main" val="2176973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 данных и отображение страницы пользователю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, 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FROM blogs SELECT 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home.html</a:t>
            </a:r>
          </a:p>
        </p:txBody>
      </p:sp>
    </p:spTree>
    <p:extLst>
      <p:ext uri="{BB962C8B-B14F-4D97-AF65-F5344CB8AC3E}">
        <p14:creationId xmlns:p14="http://schemas.microsoft.com/office/powerpoint/2010/main" val="3058132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Запрос от пользователя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</p:spTree>
    <p:extLst>
      <p:ext uri="{BB962C8B-B14F-4D97-AF65-F5344CB8AC3E}">
        <p14:creationId xmlns:p14="http://schemas.microsoft.com/office/powerpoint/2010/main" val="1393698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Маршрутизация и выбор нужных модели и представления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Blog, Posts</a:t>
            </a:r>
          </a:p>
        </p:txBody>
      </p:sp>
    </p:spTree>
    <p:extLst>
      <p:ext uri="{BB962C8B-B14F-4D97-AF65-F5344CB8AC3E}">
        <p14:creationId xmlns:p14="http://schemas.microsoft.com/office/powerpoint/2010/main" val="3107787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Получение данных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FROM blogs SELECT * WHERE id = 4</a:t>
            </a:r>
          </a:p>
        </p:txBody>
      </p:sp>
    </p:spTree>
    <p:extLst>
      <p:ext uri="{BB962C8B-B14F-4D97-AF65-F5344CB8AC3E}">
        <p14:creationId xmlns:p14="http://schemas.microsoft.com/office/powerpoint/2010/main" val="3187351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</a:t>
            </a:r>
            <a:r>
              <a:rPr lang="en-US" dirty="0"/>
              <a:t>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Представление данных и отображение страницы пользователю</a:t>
            </a:r>
            <a:endParaRPr lang="en-US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564AD0E-B1F6-4297-84BF-D685B21D7E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EAD4552-F4C1-4E2A-AF09-6C184F81B21E}"/>
              </a:ext>
            </a:extLst>
          </p:cNvPr>
          <p:cNvSpPr/>
          <p:nvPr/>
        </p:nvSpPr>
        <p:spPr>
          <a:xfrm>
            <a:off x="1160740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www.my-blog.com/posts/4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268098-0A69-4C47-971B-D9C0FA72CC4B}"/>
              </a:ext>
            </a:extLst>
          </p:cNvPr>
          <p:cNvSpPr/>
          <p:nvPr/>
        </p:nvSpPr>
        <p:spPr>
          <a:xfrm>
            <a:off x="5030787" y="914400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Blog, Posts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FED91-61DB-4EE4-AD44-42202F83A1ED}"/>
              </a:ext>
            </a:extLst>
          </p:cNvPr>
          <p:cNvSpPr/>
          <p:nvPr/>
        </p:nvSpPr>
        <p:spPr>
          <a:xfrm>
            <a:off x="5030787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FROM blogs SELECT * WHERE id =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C752F4-B1C4-4235-9624-3548E4620653}"/>
              </a:ext>
            </a:extLst>
          </p:cNvPr>
          <p:cNvSpPr/>
          <p:nvPr/>
        </p:nvSpPr>
        <p:spPr>
          <a:xfrm>
            <a:off x="1160739" y="4884908"/>
            <a:ext cx="2130425" cy="752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ura" pitchFamily="2" charset="0"/>
                <a:ea typeface="+mn-ea"/>
                <a:cs typeface="+mn-cs"/>
              </a:rPr>
              <a:t>posts.html</a:t>
            </a:r>
          </a:p>
        </p:txBody>
      </p:sp>
    </p:spTree>
    <p:extLst>
      <p:ext uri="{BB962C8B-B14F-4D97-AF65-F5344CB8AC3E}">
        <p14:creationId xmlns:p14="http://schemas.microsoft.com/office/powerpoint/2010/main" val="1072998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8832-D638-46AE-8CC3-03380156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 vs classic MVC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4D022-B2BC-43C4-807A-F695E08F2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446F7D-D895-4EC6-8D2D-B7323574DA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3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FD33F9-56D0-4FCE-AEA4-D4C18B6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ECD9B-73A7-4015-BFE0-C7430236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1693634-C44D-4A22-8045-B9999E9D7C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236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F92BF-6E0B-4A92-A0DE-5E394318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</a:t>
            </a:r>
          </a:p>
        </p:txBody>
      </p:sp>
      <p:pic>
        <p:nvPicPr>
          <p:cNvPr id="16" name="Content Placeholder 1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06DC933-C1AE-40AA-A628-0E5660EC1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927" y="2103438"/>
            <a:ext cx="4928145" cy="3849687"/>
          </a:xfrm>
        </p:spPr>
      </p:pic>
    </p:spTree>
    <p:extLst>
      <p:ext uri="{BB962C8B-B14F-4D97-AF65-F5344CB8AC3E}">
        <p14:creationId xmlns:p14="http://schemas.microsoft.com/office/powerpoint/2010/main" val="24136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Или проперти, унифицированный способ описания логики присваивания и получения значений аттрибута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5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5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45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145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self.__</a:t>
            </a:r>
            <a:r>
              <a:rPr lang="en-US" sz="145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5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get_name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return self.__</a:t>
            </a:r>
            <a:r>
              <a:rPr lang="en-US" sz="145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endParaRPr lang="en-US" sz="145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5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5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set_name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45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self.__</a:t>
            </a:r>
            <a:r>
              <a:rPr lang="en-US" sz="145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name</a:t>
            </a:r>
          </a:p>
          <a:p>
            <a:pPr marL="0" indent="0">
              <a:buNone/>
            </a:pPr>
            <a:endParaRPr lang="en-US" sz="145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name = </a:t>
            </a:r>
            <a:r>
              <a:rPr lang="en-US" sz="145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property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45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get_name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45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set_name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en-US" sz="145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 = </a:t>
            </a:r>
            <a:r>
              <a:rPr lang="en-US" sz="145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45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"Louis"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p.name = </a:t>
            </a:r>
            <a:r>
              <a:rPr lang="en-US" sz="145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"Louis the XVI, if I may"</a:t>
            </a:r>
          </a:p>
          <a:p>
            <a:pPr marL="0" indent="0">
              <a:buNone/>
            </a:pPr>
            <a:r>
              <a:rPr lang="en-US" sz="145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45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(p.name)</a:t>
            </a:r>
          </a:p>
        </p:txBody>
      </p:sp>
    </p:spTree>
    <p:extLst>
      <p:ext uri="{BB962C8B-B14F-4D97-AF65-F5344CB8AC3E}">
        <p14:creationId xmlns:p14="http://schemas.microsoft.com/office/powerpoint/2010/main" val="294587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Установка</a:t>
            </a:r>
            <a:r>
              <a:rPr lang="en-US" sz="5400" dirty="0"/>
              <a:t> Django</a:t>
            </a:r>
            <a:br>
              <a:rPr lang="en-US" sz="5400" dirty="0"/>
            </a:br>
            <a:r>
              <a:rPr lang="en-US" sz="20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pip install </a:t>
            </a:r>
            <a:r>
              <a:rPr lang="en-US" sz="20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39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Создание проекта:</a:t>
            </a:r>
            <a:br>
              <a:rPr lang="ru-RU" sz="5400" dirty="0"/>
            </a:br>
            <a:r>
              <a:rPr lang="en-US" sz="1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-admin </a:t>
            </a:r>
            <a:r>
              <a:rPr lang="en-US" sz="1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startproject</a:t>
            </a:r>
            <a: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&lt;name&gt;</a:t>
            </a:r>
            <a:b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</a:br>
            <a:r>
              <a:rPr lang="en-US" sz="1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runserver</a:t>
            </a: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25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DC76-941F-4587-84EE-FF98FD48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Составные части проекта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084818-5BD3-4ADF-AB7C-9519BFF8D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849687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manage.py </a:t>
            </a:r>
            <a:r>
              <a:rPr lang="en-US" sz="2000" dirty="0"/>
              <a:t>– </a:t>
            </a:r>
            <a:r>
              <a:rPr lang="ru-RU" sz="2000" dirty="0"/>
              <a:t>отвечает за запуск сайта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init__.py </a:t>
            </a:r>
            <a:r>
              <a:rPr lang="en-US" sz="2000" dirty="0"/>
              <a:t>– </a:t>
            </a:r>
            <a:r>
              <a:rPr lang="ru-RU" sz="2000" dirty="0"/>
              <a:t>отмечает директорию, в которой лежат </a:t>
            </a:r>
            <a:r>
              <a:rPr lang="en-US" sz="2000" dirty="0"/>
              <a:t>python </a:t>
            </a:r>
            <a:r>
              <a:rPr lang="ru-RU" sz="2000" dirty="0"/>
              <a:t>файлы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asgi.py/wsgi.py </a:t>
            </a:r>
            <a:r>
              <a:rPr lang="en-US" sz="2000" dirty="0"/>
              <a:t>–</a:t>
            </a:r>
            <a:r>
              <a:rPr lang="ru-RU" sz="2000" dirty="0"/>
              <a:t> осуществляет взаимодействие приложения и сервера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settings.py </a:t>
            </a:r>
            <a:r>
              <a:rPr lang="en-US" sz="2000" dirty="0"/>
              <a:t>– </a:t>
            </a:r>
            <a:r>
              <a:rPr lang="ru-RU" sz="2000" dirty="0"/>
              <a:t>конфигурация для всего сайта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urls.py </a:t>
            </a:r>
            <a:r>
              <a:rPr lang="en-US" sz="2000" dirty="0"/>
              <a:t>– </a:t>
            </a:r>
            <a:r>
              <a:rPr lang="ru-RU" sz="2000" dirty="0"/>
              <a:t>маршрутизация для всего сайта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8010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5BE3D-3737-4C3B-ACAE-D8D641A9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Django (App)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310E1C-1D96-4668-9D3C-EE7A39FAA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startapp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&lt;name&gt;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313658-7355-4CF0-9989-2D8A691771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9956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965A3-B200-4C66-B976-51BDEA81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 приложения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A3AF015-AA78-4DB6-B7B7-C5AE2D21F0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18712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960134587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01988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Файл или папка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Назначение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6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apps.py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контролирует настройки конкретного</a:t>
                      </a:r>
                      <a:r>
                        <a:rPr lang="en-US" dirty="0">
                          <a:latin typeface="Jura" pitchFamily="2" charset="0"/>
                        </a:rPr>
                        <a:t> app</a:t>
                      </a:r>
                      <a:endParaRPr lang="en-US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4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models.py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отвечает за работу с данными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6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admin.py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определяет интерфейс админа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1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urls.py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маршрутизация для приложения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6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views.py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логика представлений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3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tests.py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отвечает за </a:t>
                      </a:r>
                      <a:r>
                        <a:rPr lang="en-US" dirty="0">
                          <a:latin typeface="Jura" pitchFamily="2" charset="0"/>
                          <a:ea typeface="Jura" pitchFamily="2" charset="0"/>
                        </a:rPr>
                        <a:t>unit </a:t>
                      </a:r>
                      <a:r>
                        <a:rPr lang="ru-RU" dirty="0">
                          <a:latin typeface="Jura" pitchFamily="2" charset="0"/>
                          <a:ea typeface="Jura" pitchFamily="2" charset="0"/>
                        </a:rPr>
                        <a:t>тесты</a:t>
                      </a:r>
                      <a:endParaRPr lang="en-US" dirty="0">
                        <a:latin typeface="Jura" pitchFamily="2" charset="0"/>
                        <a:ea typeface="Jur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4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Jura" pitchFamily="2" charset="0"/>
                        </a:rPr>
                        <a:t>migrations/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Jura" pitchFamily="2" charset="0"/>
                        </a:rPr>
                        <a:t>файлы миграции базы данных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2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95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AC6BDC-8DFC-48FF-992B-D490B919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6AF8-C88B-4C04-93A8-7EB99B11E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Язык программирования, который делает web страницы интерактивными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D5FFC6B-5C21-460D-B2B8-80CCB6E3B4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40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D90F-E566-4183-8666-CCB356B1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ru-RU" dirty="0"/>
              <a:t>в браузере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3FC430-7AED-4A15-9DBC-FE980ED25A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89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cap="none" dirty="0"/>
              <a:t>КОНСОЛЬ РАЗРАБОТЧИКА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335691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var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= 5;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//присваивание, “old” way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= 5; </a:t>
            </a: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const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y = 10;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//присваивание, “new” way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[1,2,3,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test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//создание массива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3+5; 12.3/4.1;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//мат операции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 ==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//проверка на равенство значения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 ===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//проверка на равенство значения и типа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val1 &amp;&amp; val2 || !val3;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//логические операции</a:t>
            </a: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1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170847D-65D4-4F84-8C06-B72F3E3BD4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46770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1370</Words>
  <Application>Microsoft Office PowerPoint</Application>
  <PresentationFormat>Widescreen</PresentationFormat>
  <Paragraphs>311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Century Gothic</vt:lpstr>
      <vt:lpstr>Garamond</vt:lpstr>
      <vt:lpstr>JetBrains Mono</vt:lpstr>
      <vt:lpstr>Jura</vt:lpstr>
      <vt:lpstr>Office Theme</vt:lpstr>
      <vt:lpstr>SavonVTI</vt:lpstr>
      <vt:lpstr>Инкапсуляция </vt:lpstr>
      <vt:lpstr>Доступ к атрибутам</vt:lpstr>
      <vt:lpstr>Конструктор </vt:lpstr>
      <vt:lpstr>Свойства </vt:lpstr>
      <vt:lpstr>JavaScript</vt:lpstr>
      <vt:lpstr>Возможности js в браузере</vt:lpstr>
      <vt:lpstr>КОНСОЛЬ РАЗРАБОТЧИКА</vt:lpstr>
      <vt:lpstr>JS</vt:lpstr>
      <vt:lpstr>JS</vt:lpstr>
      <vt:lpstr>JS</vt:lpstr>
      <vt:lpstr>JS</vt:lpstr>
      <vt:lpstr>JS</vt:lpstr>
      <vt:lpstr>JS</vt:lpstr>
      <vt:lpstr>HTML DOM(Document Object Model)</vt:lpstr>
      <vt:lpstr>JS</vt:lpstr>
      <vt:lpstr>JS</vt:lpstr>
      <vt:lpstr>JS</vt:lpstr>
      <vt:lpstr>Поиск и изменение элементов</vt:lpstr>
      <vt:lpstr>JS</vt:lpstr>
      <vt:lpstr>JS</vt:lpstr>
      <vt:lpstr>События курсора</vt:lpstr>
      <vt:lpstr>Введение в Django</vt:lpstr>
      <vt:lpstr>Django</vt:lpstr>
      <vt:lpstr>Написаны с использованием Django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Концепция MVC</vt:lpstr>
      <vt:lpstr>Django MVC vs classic MVC</vt:lpstr>
      <vt:lpstr>Django MVC</vt:lpstr>
      <vt:lpstr>Django MVC</vt:lpstr>
      <vt:lpstr>Установка Django pip install django</vt:lpstr>
      <vt:lpstr>Создание проекта: django-admin startproject &lt;name&gt; python manage.py runserver</vt:lpstr>
      <vt:lpstr>Составные части проекта</vt:lpstr>
      <vt:lpstr>Приложение Django (App)</vt:lpstr>
      <vt:lpstr>Содержимое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Инкапсуляция </dc:title>
  <dc:creator>Mikita Tsiarentsyeu</dc:creator>
  <cp:lastModifiedBy>Mikita Tsiarentsyeu</cp:lastModifiedBy>
  <cp:revision>1</cp:revision>
  <dcterms:created xsi:type="dcterms:W3CDTF">2022-07-05T13:56:29Z</dcterms:created>
  <dcterms:modified xsi:type="dcterms:W3CDTF">2022-07-05T13:57:29Z</dcterms:modified>
</cp:coreProperties>
</file>