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19" r:id="rId4"/>
    <p:sldId id="320" r:id="rId5"/>
    <p:sldId id="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/>
            <a:t>r – </a:t>
          </a:r>
          <a:r>
            <a:rPr lang="ru-RU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/>
            <a:t>w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/>
            <a:t>a – </a:t>
          </a:r>
          <a:r>
            <a:rPr lang="ru-RU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/>
            <a:t>t – </a:t>
          </a:r>
          <a:r>
            <a:rPr lang="ru-RU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/>
            <a:t>b – </a:t>
          </a:r>
          <a:r>
            <a:rPr lang="ru-RU" dirty="0">
              <a:latin typeface="Jura" pitchFamily="2" charset="0"/>
              <a:ea typeface="Jura" pitchFamily="2" charset="0"/>
            </a:rPr>
            <a:t>бинарный режим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/>
            <a:t>+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записи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 </a:t>
          </a:r>
          <a:r>
            <a:rPr lang="ru-RU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бинарный режим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+ </a:t>
          </a:r>
          <a:r>
            <a:rPr lang="en-US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sz="2500" kern="1200" dirty="0">
              <a:latin typeface="Jura" pitchFamily="2" charset="0"/>
              <a:ea typeface="Jura" pitchFamily="2" charset="0"/>
            </a:rPr>
            <a:t>/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D65-1187-417D-B97A-076893A2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80D6-3961-41EC-8B7A-9088E3E3E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39C8-F9B1-4062-9DC6-14B035B3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DB58-5CFE-472C-ADBA-6CE57F4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2B9F-FBC6-449D-8067-2327F605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CE85-F1FB-4AE2-BAFB-B96358A0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D9E3D-C987-4666-AAC1-CA581556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8CA18-AA1A-4A81-A6F5-3202D8F3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6B6D-3FB1-4FAB-84B1-E5438CD2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AA76-B874-4913-BEB6-34886711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05033-02C3-4F91-83E6-D2A79B2B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3758-832C-4F41-8BDE-77D89FBA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5A13-6023-4FB4-8D56-81DDC09D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C525-7EA3-49EC-AE50-34C7A3BC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DF72-67FB-48FC-A22E-1BD393E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1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7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12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11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5502-29F6-45BB-B669-5A366988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C2F9-A86F-43BD-8F7A-9E7C24E6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EA1F-7ECE-4BCF-820C-0027E613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EEBF-C347-44DD-882E-C37BD18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BB8D-2018-4868-8757-F36F7427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9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2BEC-54AF-417E-B59D-1D3BC505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AAE3-8159-4003-B470-1B38AF78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EA2B-9E74-4344-A5E9-3C25229B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51D6-ED4A-43BE-894D-406A1D0F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8BE3-7F30-4EA0-99AE-09B84F92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706D-C2B4-4084-A4C7-9B3D834E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C37-1E06-436A-BCB9-3F238E8F2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D039D-B8E4-419B-ABFF-274BD464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3ACC-1F26-4D5D-873D-01B97D5F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F17A-3346-497A-B161-FB9C1361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BDB2-E5B2-4DBF-B589-84FF6F13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5B5D-2609-4111-B03D-15B51997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DA64B-93A9-4116-AA25-668603EF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A4ED-6D28-4722-88D9-54078008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75B7A-ECD2-4F8D-84DB-8CF76797C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D546D-B60F-4203-9377-3590F66F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93F82-7E5B-4322-B68B-C5B2EE7E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02250-2497-46B2-A22F-AEB615FF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AEF30-81E6-4D6E-8514-392D0497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3150-A093-436F-BD26-BB25C20C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F1AD2-BA69-403C-B32F-DD06476F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4CF2E-EE89-473C-8AFA-E14B08DC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C3F5B-FD0C-4ADD-A8D3-E8239D1C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949B-8682-488B-8FDA-94791815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6AE4-29DC-4C5C-B422-DB88DD24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A9E40-50AE-469A-8B41-5F26B200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D1D6-9625-4B18-B005-68F41017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189C-FEC5-4916-A088-1CBCC98C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10E04-D852-4DE0-B6E3-433A06B7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B87A-F3D3-4D8A-BA55-DF23CE40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5205-8882-450B-92E7-D1F46999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FD4B-2E9C-4ED4-BF1F-0E79FF6A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3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5EE4-1968-4D47-A6E3-3695DCE9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C0807-FEFF-4884-85CD-BFB4616F5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081E-2DC1-4FC7-835B-E02B393D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0AFE2-24B2-4599-AF8C-D87415B2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248F5-7CEE-4DDE-AFA0-C4431473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A432-DE8A-4C63-896A-DD3A9C91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AACA-129A-4C32-A3C0-68048B9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C6C3-C8D5-4BBA-BEF7-2A34D9F9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6637-967B-43B8-8166-BC50A9516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E055-CB2C-4C41-B2B2-4F06F959C03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D003-491F-4F99-A7B5-081C5C9D8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06D2-495B-4912-9971-72B177FFF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7AC7-A040-4E51-AD54-8FAA6909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7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112D1-9BA7-42B5-B556-8B7A92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Файлы и режимы открытия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80F19-782B-47D6-8F0C-24E30042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25AB34-1C33-4377-9A60-98E1D625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408B79-95C4-4C59-9D66-3F6EEC63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371" y="2103438"/>
            <a:ext cx="7565258" cy="3849687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Текстовые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2494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Garamond</vt:lpstr>
      <vt:lpstr>Jura</vt:lpstr>
      <vt:lpstr>Office Theme</vt:lpstr>
      <vt:lpstr>SavonVTI</vt:lpstr>
      <vt:lpstr>Работа с файлами</vt:lpstr>
      <vt:lpstr>Файлы и режимы открытия</vt:lpstr>
      <vt:lpstr>Выбор режима</vt:lpstr>
      <vt:lpstr>Текстовые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2022-05-19T13:55:00Z</dcterms:created>
  <dcterms:modified xsi:type="dcterms:W3CDTF">2022-05-19T13:55:45Z</dcterms:modified>
</cp:coreProperties>
</file>