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76" r:id="rId3"/>
    <p:sldId id="391" r:id="rId4"/>
    <p:sldId id="3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9D5D-E355-510D-FE10-8301DBC4B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C8149-3413-FC2D-02B5-0E4552F70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BEED8-20A5-28B9-714E-1197C307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C901-8AE4-4EDC-97F1-2361C7ACA2F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F55C7-8D93-B488-4CAA-BD5AE23B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EB670-EE8D-7E8E-D442-1B4751EB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1F0-6411-4ECE-B43E-EE2AE36A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15D6-3C46-AC51-B308-AFFA2315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43EC9-2F41-A695-B3D2-D17A7475C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68715-8944-91B1-C792-1DD0B0A3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C901-8AE4-4EDC-97F1-2361C7ACA2F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D0407-53E9-4047-E81E-AFFA65AF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D9EC-13F0-3D7C-83E3-2F2767E6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1F0-6411-4ECE-B43E-EE2AE36A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4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D74D3-00FD-3BFA-6491-715241803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8E630-55FC-0CE2-36E5-9DCCF390C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2D46D-4D32-EB17-5AEE-77EEBC0F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C901-8AE4-4EDC-97F1-2361C7ACA2F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7E93-F9E8-DA95-46A2-466E73F8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9751A-6784-EC5D-32BE-5A3FF14C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1F0-6411-4ECE-B43E-EE2AE36A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81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12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84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04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58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07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69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47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1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05F0-8284-40EF-49E8-F26EE7E1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2D911-6013-5CDF-0726-348816D1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A1699-B713-8A8F-E75A-9DBE6678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C901-8AE4-4EDC-97F1-2361C7ACA2F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D9E4-7C9D-E5E2-793A-BCBBB1F7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963CD-C6F4-6CD0-9222-419F914A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1F0-6411-4ECE-B43E-EE2AE36A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38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3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D7AF-8FFB-4969-D40A-E4EF3CEB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AF61-F157-D470-5872-6A3ECD4DA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6B66F-1D07-EAD0-D76F-05B8B9B5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C901-8AE4-4EDC-97F1-2361C7ACA2F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4090D-937A-AA41-E548-B894407B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AA1D9-2C57-285D-71D7-89E49EBA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1F0-6411-4ECE-B43E-EE2AE36A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1D17-8EA2-04A1-D78E-BA9736F4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2971-5522-4F16-4D0F-1BB85CD21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2A3E5-AF26-4DEB-E54F-D848299B6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A83CD-9934-E193-BEB4-9AFBB6C5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C901-8AE4-4EDC-97F1-2361C7ACA2F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C6EB2-4F9A-8C16-CF56-A47CDAA7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F5255-95D1-1C15-2140-8B9DE49F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1F0-6411-4ECE-B43E-EE2AE36A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2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316B-7C62-78BE-06BC-CBC23757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6668B-AA74-2782-C75B-AB1B4E838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4F64A-FC67-0536-7E27-15EC50D20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EFC0D-4EFF-6F53-16FC-080871CE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B72BC-F11D-B6F8-6BD7-D79333340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0B294-7A45-E118-B815-4EBDCA93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C901-8AE4-4EDC-97F1-2361C7ACA2F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CD4F7-F8E2-E400-C89A-60A20C06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9D5E4-642A-7ECB-0656-7D368AC0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1F0-6411-4ECE-B43E-EE2AE36A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4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A54F-1C61-735D-67AF-9AFDB26E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C59FE-48FF-3328-B057-E9A05C5B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C901-8AE4-4EDC-97F1-2361C7ACA2F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92CCD-313C-1C4E-7C1C-490A402F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FC0A4-7F5A-7411-B728-42D0613A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1F0-6411-4ECE-B43E-EE2AE36A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F44FF-308A-11FC-0B85-78CC90CE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C901-8AE4-4EDC-97F1-2361C7ACA2F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B8827-51D9-4762-B6F6-60461177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D07A6-1656-F873-9E43-FE99EE79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1F0-6411-4ECE-B43E-EE2AE36A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2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89F5-8F37-B487-E43F-1DAA6271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82D6-F1D9-0C4A-A8DB-5D50CA875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8542B-8FEC-254A-9E24-11F0AD0BC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E3985-2C63-0CCF-7E7F-32265334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C901-8AE4-4EDC-97F1-2361C7ACA2F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28D61-D079-A393-413E-0314CA9D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62767-128F-F664-B115-ACDB12DD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1F0-6411-4ECE-B43E-EE2AE36A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5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B3BC-1534-BB1D-AA51-C12898C9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9CD82-B15B-D6F8-8EA4-4E7F15C7E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00E37-AF44-07BC-EBBE-C9B13ABF2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2DF72-FEE8-A60D-D36E-6CAD7D08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C901-8AE4-4EDC-97F1-2361C7ACA2F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51EC4-7812-0E03-ADE5-3EA9C9BD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6507D-2057-2323-2132-81D74DF8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1F0-6411-4ECE-B43E-EE2AE36A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7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954DA-769F-6971-3EAD-B7E54994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68965-4B83-F042-04CF-D3419A69F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C065E-609F-7758-3771-755B370C8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C901-8AE4-4EDC-97F1-2361C7ACA2F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5232E-98ED-D4F0-588B-C828F225B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7515-D21B-5596-8B28-4E8251E13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4C1F0-6411-4ECE-B43E-EE2AE36A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0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3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12F6238-F4E7-4871-807D-51EB7A6B9E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8599" y="783430"/>
            <a:ext cx="7696201" cy="5291140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5ECA8A2-4948-4D9A-891A-6FCA229B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sz="3000"/>
              <a:t>Наследование</a:t>
            </a:r>
            <a:endParaRPr lang="en-US" sz="30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9207F9-4308-4ACE-904D-47D3941B3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500"/>
              <a:t>Процесс построения чертежа на основе уже существующего, при этом все свойства родительского чертежа</a:t>
            </a:r>
            <a:r>
              <a:rPr lang="en-US" sz="1500"/>
              <a:t>/</a:t>
            </a:r>
            <a:r>
              <a:rPr lang="ru-RU" sz="1500"/>
              <a:t>класса переносятся в дочерний с возможностью расширить этот набор дополнительными данными или поведениями, характерными для новой сущности.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28469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A1EB-06F2-4012-8109-F3D5CA5F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29B7-48B9-4F64-9837-15926EFA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Наследуемый класс указывается в скобках – </a:t>
            </a:r>
            <a:r>
              <a:rPr lang="en-US" sz="1600" b="1" dirty="0"/>
              <a:t>class</a:t>
            </a:r>
            <a:r>
              <a:rPr lang="en-US" sz="1600" dirty="0"/>
              <a:t> 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ClassName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SuperclassName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Множественное наследование разрешено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Подклассы наследуют все атрибуты суперклассов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Экземпляры классов получают все атрибуты из иерархии наследования, поиск ведётся с нижнего уровня, порядок классов можно узнать с помощью функции 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mro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endParaRPr lang="ru-RU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Наследование позволяет расширить или изменить поведение класса, без изменения кода самого класса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9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A385C3AD-4F4F-453C-9FFB-29622304CA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8599" y="1264443"/>
            <a:ext cx="7696201" cy="4329113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22550C-2E75-42BC-9CA3-7AF3E90C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sz="3000"/>
              <a:t>Полиморфизм </a:t>
            </a:r>
            <a:endParaRPr lang="en-US" sz="30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1CE4C2-0D19-4C6D-B6CB-14796923F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ru-RU" dirty="0"/>
              <a:t>Полиморфизм предполагает возможность создавать объекты и функции, которые могут иметь несколько разных реализаций. При этом нужная реализация будет выбрана на этапе выполнения программы.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6550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Наследование</vt:lpstr>
      <vt:lpstr>Наследование</vt:lpstr>
      <vt:lpstr>Полиморфизм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Наследование</dc:title>
  <dc:creator>Mikita Tsiarentsyeu</dc:creator>
  <cp:lastModifiedBy>Mikita Tsiarentsyeu</cp:lastModifiedBy>
  <cp:revision>1</cp:revision>
  <dcterms:created xsi:type="dcterms:W3CDTF">2022-07-19T13:54:55Z</dcterms:created>
  <dcterms:modified xsi:type="dcterms:W3CDTF">2022-07-19T13:55:16Z</dcterms:modified>
</cp:coreProperties>
</file>