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88" r:id="rId3"/>
    <p:sldId id="589" r:id="rId4"/>
    <p:sldId id="590" r:id="rId5"/>
    <p:sldId id="591" r:id="rId6"/>
    <p:sldId id="592" r:id="rId7"/>
    <p:sldId id="593" r:id="rId8"/>
    <p:sldId id="594" r:id="rId9"/>
    <p:sldId id="5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285097" y="2378166"/>
        <a:ext cx="2832300" cy="720000"/>
      </dsp:txXfrm>
    </dsp:sp>
    <dsp:sp modelId="{AC5D4FB2-F162-4154-8DE8-2303A5A08F32}">
      <dsp:nvSpPr>
        <dsp:cNvPr id="0" name=""/>
        <dsp:cNvSpPr/>
      </dsp:nvSpPr>
      <dsp:spPr>
        <a:xfrm>
          <a:off x="7696126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613050" y="2378166"/>
        <a:ext cx="2832300" cy="720000"/>
      </dsp:txXfrm>
    </dsp:sp>
    <dsp:sp modelId="{87FEDA03-77B9-44FE-A289-C07E992318F4}">
      <dsp:nvSpPr>
        <dsp:cNvPr id="0" name=""/>
        <dsp:cNvSpPr/>
      </dsp:nvSpPr>
      <dsp:spPr>
        <a:xfrm>
          <a:off x="4391933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6941002" y="2378166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480082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60236" y="864126"/>
        <a:ext cx="4149382" cy="2576345"/>
      </dsp:txXfrm>
    </dsp:sp>
    <dsp:sp modelId="{D01B997A-FEBC-4832-8335-A4C880A382D0}">
      <dsp:nvSpPr>
        <dsp:cNvPr id="0" name=""/>
        <dsp:cNvSpPr/>
      </dsp:nvSpPr>
      <dsp:spPr>
        <a:xfrm>
          <a:off x="52686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5747481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827635" y="864126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F30D-3D43-73F1-85B5-42F0C060B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0986-0B85-7865-DA76-38204A03D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DB4F-7694-3F9B-32D5-7A165899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8C62-36C2-F3A7-A4BB-2C607CE4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C1C8-BC20-54A7-3825-C9C8AD70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053B-284A-8841-A169-A2EA5F58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BE810-4A31-AF4E-036F-EA25771C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CE39-D97D-6499-B08D-034D9E8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3B0F-FA7E-0343-D8C8-8DDCE539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2B74-6EBF-CCDB-6A48-154C6C36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4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3A380-D9B7-890A-C5E5-CBE0D37B7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49DF0-ED96-DAA0-369E-4AAE19263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5E1E-D1A3-07FE-0D4D-519609CE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0F53-AFC6-30D1-57A6-15B618CB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E8F3C-96F1-7941-FE5E-CF3C2478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3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5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9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17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47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89DA-0809-9ADF-AA5B-D7C255E1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85CA-2BED-FBF5-1FB9-FD25F3F8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0031-B2E3-0EC7-830D-55592C58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635F-7CC5-A96F-2405-E7DF65AD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6851-FA66-B78A-9886-EE1C3F3C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8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53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6BE4-5869-60B0-04FC-96A5B7B6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720E-5765-32F5-EDBA-60A333EA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5F818-C20F-432D-49C2-4087BA42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6B3D-2847-5EDF-6D58-9FD70B6F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D4D9-9F50-4421-C6E4-94452FAE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2CFA-0279-0605-9DE5-E0EA3AA1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2697-0C31-8018-38F2-6D487B16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170D2-FC1A-4DE2-53AB-EF1AC70FD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D8D8A-4881-4B5D-B0B4-A07162D9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63BE1-A432-B661-DAD6-B60F3ACD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A5C55-7B0E-FBC5-6A85-FB74A525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1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62E2-A713-C14F-B0B7-5A6E4D3E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E320E-4D12-20E6-B9D9-D36044EF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27C98-47B0-E1FF-E6A8-5150AC79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D9853-5E24-2EE7-CA7F-12324A4F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76955-FF27-A306-22B0-58039C8E1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0BF88-4E45-47EC-A35D-B645BFA8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FB57E-13BB-767D-CF4F-BD09BA6F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BFB1D-B4E7-AC6D-E78B-CED70A8E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8ABD-34F1-4A74-EDD2-5FD0356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A3FB5-BF6E-014C-4D59-CA2486C6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E917B-10ED-3646-5054-C4C5853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25C87-C31F-0016-2F55-FECB4169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6F323-23ED-A335-BEB0-CC781137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5B3A5-253F-8055-2B12-7D44EEC7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9014-58CA-55E3-596B-74B1E6F5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5BD6-5462-1C4C-F5E3-3CFBD9AD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63C4-26F9-9F4B-0598-39A1225CE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B4C0F-867C-B929-B8D8-73329BF1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13DDE-8C63-3ACC-1863-28B45A56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2B8D2-F023-3C8E-B6B3-FB26C8AB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72627-4AF9-F8AA-5D94-2AC98B7E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CB05-B1F9-FD2C-E127-96435D7E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8FD15-7951-215A-3345-AD0E91F7B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2431D-57C0-D9D3-D363-6B232A6E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C4E55-D1E8-6704-AA70-BB4A4073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378C-326C-1832-CEC8-AC98FD1A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6EA36-429D-80F1-5D3E-F1769535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6E7F5-578D-A45C-58CE-D1F7708B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B2FF-19F2-1467-723A-EA0F3B29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84B2-51EC-E633-052A-743CC8E08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D633-469E-4E7B-8F6D-C7AE24130FC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4CBC-45B9-BD6D-8A24-D19F8D600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2305-26A5-9F54-FA3E-D54641AF8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EC87-E018-45A3-8476-92442CE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индикатор</a:t>
            </a:r>
            <a:r>
              <a:rPr lang="en-US" sz="5400" dirty="0"/>
              <a:t> </a:t>
            </a:r>
            <a:r>
              <a:rPr lang="en-US" sz="5400" dirty="0" err="1"/>
              <a:t>просмотренных</a:t>
            </a:r>
            <a:r>
              <a:rPr lang="en-US" sz="5400" dirty="0"/>
              <a:t> </a:t>
            </a:r>
            <a:r>
              <a:rPr lang="en-US" sz="5400" dirty="0" err="1"/>
              <a:t>постов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601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и авторизация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  <vt:lpstr>Аутентификация и авторизация</vt:lpstr>
      <vt:lpstr>urls.py</vt:lpstr>
      <vt:lpstr>Permissions</vt:lpstr>
      <vt:lpstr>Проверка разрешений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Сессии – механизм, используемый в сети Интернет, для имитации «состояния» взаимодействия между сайтом и определённым браузером </dc:title>
  <dc:creator>Mikita Tsiarentsyeu</dc:creator>
  <cp:lastModifiedBy>Mikita Tsiarentsyeu</cp:lastModifiedBy>
  <cp:revision>1</cp:revision>
  <dcterms:created xsi:type="dcterms:W3CDTF">2022-07-19T13:55:34Z</dcterms:created>
  <dcterms:modified xsi:type="dcterms:W3CDTF">2022-07-19T13:55:55Z</dcterms:modified>
</cp:coreProperties>
</file>