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роки" id="{A66FA81B-9FBC-42D3-8173-360050758AF4}">
          <p14:sldIdLst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конкатенация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sz="2000" kern="1200" dirty="0"/>
            <a:t> 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конкатенация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репликация</a:t>
          </a:r>
          <a:r>
            <a:rPr lang="en-US" sz="20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27CC-AD6B-4F90-845C-75DF9FC00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74848-E330-4CAF-AC6A-901A36FD9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9B8C-940C-420B-8FA2-95AE1E7B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1AA8-DC6F-408C-B2C4-3AD54714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2F2F-48C4-4BA1-8AAD-65E6A00C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F7BB-8EC9-439F-8ED6-EB10EBC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50FFE-E3C1-4F2E-BFB1-60CC5F7FA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5975-7A50-48B5-8538-DF6FEF7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F84C-D7DE-483A-ADA4-EEE14519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42D6-8349-4242-8E70-3CDEC47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B5E88-ECEC-46D0-BC0F-9D6F32935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0D246-8DC5-46EB-9252-20D94CA7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AD07-3CCE-46B0-BFF0-5128816B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72CB-4CD0-4506-A9CE-10447A01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9163-18AA-49AD-94ED-5FF1ACC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6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0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6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4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3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36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4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9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8564-9600-4912-AEAE-2E15EF73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6B8-3010-46D4-8F3C-4D4C4EF4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3A2F-D093-4CBB-8D26-E6CACCF8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673D3-E241-4FC8-BAB4-DCFC5361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4CE4-C26D-4B62-B5EF-E86E8A54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03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AF4C-FAB7-41A5-A86E-F5D7710F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C21B-51AD-4C3C-820D-6CF013E1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E028-B2D1-4A10-A5D2-3847FA24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0458-8291-4E90-BC8F-163593AB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CC45-B502-4443-B3F8-DA086968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5B7E-FA85-46B2-9EE2-BAE601DF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9EA5-D185-4D77-9203-05E97712E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94312-AD38-4DAE-9DA8-B67C3925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9D9C3-C483-4EA0-AEDC-6708E6C6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75FF3-4A5E-412A-A89B-6D4B2B8A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CCCC-4D26-496E-8434-665F6825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1822-1493-488E-9C9E-437E1643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4861-B58E-4FA8-A708-53EC87FD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08E7-4643-4C23-BD16-3C5E942C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65C41-DA25-4AB7-A59D-E6E88FAB3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591E1-0D20-480F-8598-E66D02DAE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355F1-43AB-4270-BB85-C8C86A75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9C36-3685-427F-AFC7-40DF35BE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A2F9-2673-4549-85F1-DD33FD8F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8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430D-97C3-4732-8D9C-AB5DDFB8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7B0DD-08F8-41B6-A3EF-1446E6E8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6B0BC-BBF0-4B52-8407-7EAA3649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E6385-2711-466C-B32F-2BC4B97F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B1DE9-9766-4B39-AD61-76EFFB40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6550E-A2CB-4D28-94B2-3596130B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E670-DDCB-422F-82CD-99B3FC84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FBE0-10BA-4A42-8A29-C353EE0F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82F4-A015-4E0D-82EE-D355BC85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93447-0D06-4D26-ABB4-E5EB9476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46D3C-32E5-4CAD-8C05-AAA2974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EBBCB-E771-406D-A4EE-65E4667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65EBE-4036-4018-B843-C8CAE9BF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2A6-7373-4899-92DF-31BD782A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68F8-0B6E-49F9-932E-038B3AB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1EC8-DCE6-4C8C-8949-3ED90EF0B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8014-4FA4-4749-A4BB-BAA37F5C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2992B-382C-4CBF-85E7-81EE7E13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193C2-2BF3-4502-952E-9BD3C317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8A0DB-5769-45EB-8E40-1E0EDB5E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4EA9A-3132-4FD7-9363-96337B48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7836-7BEE-4144-88C4-50B0BE8CD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DB51-EDFD-44B8-94FB-1FA3C7517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2839-7410-4239-9127-BEF7CF8A1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8AEC-19AE-40EB-89F4-E6B26BF3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46FC-7E4D-4028-8BD7-451F49A2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9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строки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Строковые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</a:t>
            </a:r>
            <a:r>
              <a:rPr lang="en-US" sz="5400" dirty="0" err="1">
                <a:latin typeface="Jura" pitchFamily="2" charset="0"/>
                <a:ea typeface="Jura" pitchFamily="2" charset="0"/>
              </a:rPr>
              <a:t>методы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Форматирование строк</a:t>
            </a:r>
            <a:r>
              <a:rPr lang="ru-RU" sz="5400"/>
              <a:t>, </a:t>
            </a:r>
            <a:br>
              <a:rPr lang="ru-RU" sz="5400"/>
            </a:br>
            <a:r>
              <a:rPr lang="en-US" sz="5400" cap="none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f-string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41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строки</vt:lpstr>
      <vt:lpstr>Тип string</vt:lpstr>
      <vt:lpstr>Строковые методы</vt:lpstr>
      <vt:lpstr>Форматирование строк,  f-string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2022-05-05T13:55:19Z</dcterms:created>
  <dcterms:modified xsi:type="dcterms:W3CDTF">2022-05-05T13:55:44Z</dcterms:modified>
</cp:coreProperties>
</file>