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Циклы" id="{A78DBCAF-AD24-45D2-ABB9-F9A631F62229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Default Section" id="{83E7D8C7-2680-4349-BEE3-63EC9C7F3CD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A00-8AE5-42DF-A67B-FD8745D97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BFD05-6993-4F5B-8743-99821C55D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51C8-48BC-4610-8E6A-ADC3544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5E01-7B54-4CAC-B3B8-E9A6F7A6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FF86-5C57-4BF2-945E-EFDD3B7A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62BC-2512-4665-9861-328FFD4C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FDBA-660A-4F2E-A455-958A237E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4B4F-3F38-4399-B566-80A34DB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C14D-F5EC-4606-A063-384F4CA0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B42C-8287-438B-B300-35A5F0E6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4AF06-5816-43BA-B067-E0CBED88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D6BF-2BE0-4210-827C-65FDE362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4713-C4C8-4B5F-A33B-67B87C2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8C19-642E-4329-82AB-01CC97F4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4BEE-9F45-4B7C-9ED5-730F47F5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2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1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2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66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59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F735-A3B4-490E-8C44-0E88440F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379C-0840-45CB-9E00-2D922A3E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27E0-C58F-4A86-8B5B-2C99316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449B-D4C6-4331-886A-46BA2F18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1429-3571-469C-995C-C1D6C2F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6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9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1110-1CB7-474B-9A56-DB90BC57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40130-D9E0-44BD-B3C1-7473C3F6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DD99-37DA-4A5D-B4FF-74B8B0D0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D889-015B-4044-B41C-278E52B2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A61E-660E-4A97-8333-761B3AD1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E6C-5F58-4B69-9B16-AF03D5B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330E-223C-4D7A-8971-6A9DAE16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C6D8D-49AF-433E-A8B7-24CFED5C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3227-98D5-4E14-935F-3E750B83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FCF9-2C66-4BE5-9AB3-30638107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B871-9F43-4F4F-AD92-BBA68AE9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08FA-67BF-442E-A7CC-92C9B41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3737-0278-411A-B27E-CC70CCFB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CEB5-AB02-422A-8E90-56976F13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54453-95F1-4BED-AF92-E0C489FCB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E7620-8EBC-4332-B372-51D6BA182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7D648-B9D6-4CC8-8C65-BDA41AE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13D02-3A38-4D44-A441-09E58789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3251-E56D-413C-B909-82762A7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F6B3-D09B-4B03-9297-668DB023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8DBDB-2E93-4474-AA7A-5C30D390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DCD7-1B6B-4AF0-8DF4-648896D9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3D5A0-1838-4F1B-BA59-9543D93F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52F8A-9F2B-46FE-A9B2-1F05B8DD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76824-9BE9-42EA-A5A2-1BB95336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B180-8265-4D17-8830-E0AD8992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A5F6-4018-4358-A5FC-581E98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E4F1-F7ED-47A5-946C-2DC44B2E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0F38B-E932-4145-BF60-D9B721C36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C5E62-2A57-4765-8FF6-20B7DD76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84450-6402-45E1-9589-FE5ADBEF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8F0F-66DC-48B3-82DE-4E4A2A81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CF2-86BE-4C62-8A8D-F169F7E2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34C63-1D04-4632-A625-AD44421ED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53FB6-275D-4710-8CEF-43556FD1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30394-CE98-479D-BDD8-A0490AFB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21FB-F158-4F30-95CE-065A332E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FE17-BA1F-42F3-AE2B-E6D2A9C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1DAA7-5A2C-4061-8CA2-41A1959E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7564-667B-4EBC-A06C-92C67DA9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065D-83D9-4E9F-A402-67E6412CE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D113-164F-4E9F-8524-E060B352D7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D1AA-8753-407A-BAA5-1DD69F938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7EC9-540A-4256-8F93-FE75BDDAC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9871-3523-490E-9B2E-8AA30C2D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List comprehensions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comprehensions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#простая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форма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if x]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#дополнительное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условие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+ y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coll1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coll2]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#цикл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 двум коллекциям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Включения списков или генераторы списков (оба варианта так себе)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58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  <vt:lpstr>Сортировка выбором</vt:lpstr>
      <vt:lpstr>List comprehensions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2022-05-17T13:52:57Z</dcterms:created>
  <dcterms:modified xsi:type="dcterms:W3CDTF">2022-05-17T13:53:20Z</dcterms:modified>
</cp:coreProperties>
</file>