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5" r:id="rId12"/>
    <p:sldId id="33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0BF5EC-F0BB-4452-B65E-247EEEDD82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875BF7-A8BC-4CDA-8E2F-8FBA86E777A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нативная сериализация объектов </a:t>
          </a:r>
          <a:r>
            <a:rPr lang="en-US" dirty="0">
              <a:latin typeface="Jura" pitchFamily="2" charset="0"/>
              <a:ea typeface="Jura" pitchFamily="2" charset="0"/>
            </a:rPr>
            <a:t>Python</a:t>
          </a:r>
        </a:p>
      </dgm:t>
    </dgm:pt>
    <dgm:pt modelId="{31B0F8D7-D906-46A9-9CAF-150C6E64276D}" type="parTrans" cxnId="{13EC5620-E414-4C2E-B1E6-DE9702E2FCEF}">
      <dgm:prSet/>
      <dgm:spPr/>
      <dgm:t>
        <a:bodyPr/>
        <a:lstStyle/>
        <a:p>
          <a:endParaRPr lang="en-US"/>
        </a:p>
      </dgm:t>
    </dgm:pt>
    <dgm:pt modelId="{839F40E6-826B-4913-B925-DE0574069CF7}" type="sibTrans" cxnId="{13EC5620-E414-4C2E-B1E6-DE9702E2FCEF}">
      <dgm:prSet/>
      <dgm:spPr/>
      <dgm:t>
        <a:bodyPr/>
        <a:lstStyle/>
        <a:p>
          <a:endParaRPr lang="en-US"/>
        </a:p>
      </dgm:t>
    </dgm:pt>
    <dgm:pt modelId="{D4F5BC8D-516F-48E2-BC63-6A3536FA44F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оптимизирован для хранения сложных структур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B5CA972-EF40-4016-9E00-98B32DB12931}" type="parTrans" cxnId="{08E8C704-4989-4663-9059-B2034D4B668B}">
      <dgm:prSet/>
      <dgm:spPr/>
      <dgm:t>
        <a:bodyPr/>
        <a:lstStyle/>
        <a:p>
          <a:endParaRPr lang="en-US"/>
        </a:p>
      </dgm:t>
    </dgm:pt>
    <dgm:pt modelId="{139492BD-6109-481E-9947-9B8D3CC63040}" type="sibTrans" cxnId="{08E8C704-4989-4663-9059-B2034D4B668B}">
      <dgm:prSet/>
      <dgm:spPr/>
      <dgm:t>
        <a:bodyPr/>
        <a:lstStyle/>
        <a:p>
          <a:endParaRPr lang="en-US"/>
        </a:p>
      </dgm:t>
    </dgm:pt>
    <dgm:pt modelId="{0F8D5BE4-5F41-43C4-B481-5F3AEC1EE958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не для чтения людьми и передачи данных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1ADE00C3-9CB1-45AB-AF2B-0FE72499D3EC}" type="parTrans" cxnId="{3A8AB08B-B3F1-4280-9EBC-3949DB68B1A7}">
      <dgm:prSet/>
      <dgm:spPr/>
      <dgm:t>
        <a:bodyPr/>
        <a:lstStyle/>
        <a:p>
          <a:endParaRPr lang="en-US"/>
        </a:p>
      </dgm:t>
    </dgm:pt>
    <dgm:pt modelId="{5640EB21-2459-40C9-B6AA-880D801581CE}" type="sibTrans" cxnId="{3A8AB08B-B3F1-4280-9EBC-3949DB68B1A7}">
      <dgm:prSet/>
      <dgm:spPr/>
      <dgm:t>
        <a:bodyPr/>
        <a:lstStyle/>
        <a:p>
          <a:endParaRPr lang="en-US"/>
        </a:p>
      </dgm:t>
    </dgm:pt>
    <dgm:pt modelId="{8383BB22-3269-4577-929D-3BA1AECB9CA3}" type="pres">
      <dgm:prSet presAssocID="{9F0BF5EC-F0BB-4452-B65E-247EEEDD822F}" presName="root" presStyleCnt="0">
        <dgm:presLayoutVars>
          <dgm:dir/>
          <dgm:resizeHandles val="exact"/>
        </dgm:presLayoutVars>
      </dgm:prSet>
      <dgm:spPr/>
    </dgm:pt>
    <dgm:pt modelId="{C8A101CD-8C81-4AD5-9466-DADC54BD56E3}" type="pres">
      <dgm:prSet presAssocID="{AA875BF7-A8BC-4CDA-8E2F-8FBA86E777AB}" presName="compNode" presStyleCnt="0"/>
      <dgm:spPr/>
    </dgm:pt>
    <dgm:pt modelId="{42FC9CF7-1EF2-45A5-ABBD-CF6C4DE509E4}" type="pres">
      <dgm:prSet presAssocID="{AA875BF7-A8BC-4CDA-8E2F-8FBA86E777AB}" presName="bgRect" presStyleLbl="bgShp" presStyleIdx="0" presStyleCnt="3"/>
      <dgm:spPr/>
    </dgm:pt>
    <dgm:pt modelId="{91F9663A-EBFB-4134-B0BA-A8BFC07295C1}" type="pres">
      <dgm:prSet presAssocID="{AA875BF7-A8BC-4CDA-8E2F-8FBA86E777A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"/>
        </a:ext>
      </dgm:extLst>
    </dgm:pt>
    <dgm:pt modelId="{52640BDF-5E6B-4C99-BB4F-C96609024BFE}" type="pres">
      <dgm:prSet presAssocID="{AA875BF7-A8BC-4CDA-8E2F-8FBA86E777AB}" presName="spaceRect" presStyleCnt="0"/>
      <dgm:spPr/>
    </dgm:pt>
    <dgm:pt modelId="{0822F202-0217-44E0-96B6-ACA26D9432E1}" type="pres">
      <dgm:prSet presAssocID="{AA875BF7-A8BC-4CDA-8E2F-8FBA86E777AB}" presName="parTx" presStyleLbl="revTx" presStyleIdx="0" presStyleCnt="3">
        <dgm:presLayoutVars>
          <dgm:chMax val="0"/>
          <dgm:chPref val="0"/>
        </dgm:presLayoutVars>
      </dgm:prSet>
      <dgm:spPr/>
    </dgm:pt>
    <dgm:pt modelId="{99D7DFC0-2E64-4D6F-9BC5-45408CA916CC}" type="pres">
      <dgm:prSet presAssocID="{839F40E6-826B-4913-B925-DE0574069CF7}" presName="sibTrans" presStyleCnt="0"/>
      <dgm:spPr/>
    </dgm:pt>
    <dgm:pt modelId="{9F2CD2EA-10AF-4684-AC5A-CAD88246AD12}" type="pres">
      <dgm:prSet presAssocID="{D4F5BC8D-516F-48E2-BC63-6A3536FA44FC}" presName="compNode" presStyleCnt="0"/>
      <dgm:spPr/>
    </dgm:pt>
    <dgm:pt modelId="{6660E2B7-0838-4CF6-AD3D-2B4E7A1CD024}" type="pres">
      <dgm:prSet presAssocID="{D4F5BC8D-516F-48E2-BC63-6A3536FA44FC}" presName="bgRect" presStyleLbl="bgShp" presStyleIdx="1" presStyleCnt="3"/>
      <dgm:spPr/>
    </dgm:pt>
    <dgm:pt modelId="{31683619-33CF-4AC2-950B-594F1BAC5C45}" type="pres">
      <dgm:prSet presAssocID="{D4F5BC8D-516F-48E2-BC63-6A3536FA44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072A0AFD-F8DE-4D9C-8EF9-FDE57660C7D7}" type="pres">
      <dgm:prSet presAssocID="{D4F5BC8D-516F-48E2-BC63-6A3536FA44FC}" presName="spaceRect" presStyleCnt="0"/>
      <dgm:spPr/>
    </dgm:pt>
    <dgm:pt modelId="{822A73C5-8618-4269-9EC2-884289BCA450}" type="pres">
      <dgm:prSet presAssocID="{D4F5BC8D-516F-48E2-BC63-6A3536FA44FC}" presName="parTx" presStyleLbl="revTx" presStyleIdx="1" presStyleCnt="3">
        <dgm:presLayoutVars>
          <dgm:chMax val="0"/>
          <dgm:chPref val="0"/>
        </dgm:presLayoutVars>
      </dgm:prSet>
      <dgm:spPr/>
    </dgm:pt>
    <dgm:pt modelId="{1FB74CAD-E530-45E5-A9C5-807BA425778C}" type="pres">
      <dgm:prSet presAssocID="{139492BD-6109-481E-9947-9B8D3CC63040}" presName="sibTrans" presStyleCnt="0"/>
      <dgm:spPr/>
    </dgm:pt>
    <dgm:pt modelId="{54566708-08EE-42A0-A122-226C40000B74}" type="pres">
      <dgm:prSet presAssocID="{0F8D5BE4-5F41-43C4-B481-5F3AEC1EE958}" presName="compNode" presStyleCnt="0"/>
      <dgm:spPr/>
    </dgm:pt>
    <dgm:pt modelId="{E3DD623E-2636-4B6D-9103-36103B506D8E}" type="pres">
      <dgm:prSet presAssocID="{0F8D5BE4-5F41-43C4-B481-5F3AEC1EE958}" presName="bgRect" presStyleLbl="bgShp" presStyleIdx="2" presStyleCnt="3"/>
      <dgm:spPr/>
    </dgm:pt>
    <dgm:pt modelId="{74AFD52B-9D43-41B3-B6FB-F9FA4EB9076A}" type="pres">
      <dgm:prSet presAssocID="{0F8D5BE4-5F41-43C4-B481-5F3AEC1EE95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ind"/>
        </a:ext>
      </dgm:extLst>
    </dgm:pt>
    <dgm:pt modelId="{E2CAD607-EAED-453A-844E-8F7EB383FF7D}" type="pres">
      <dgm:prSet presAssocID="{0F8D5BE4-5F41-43C4-B481-5F3AEC1EE958}" presName="spaceRect" presStyleCnt="0"/>
      <dgm:spPr/>
    </dgm:pt>
    <dgm:pt modelId="{6814D8C5-CFD5-4DD8-BB99-446329AB0439}" type="pres">
      <dgm:prSet presAssocID="{0F8D5BE4-5F41-43C4-B481-5F3AEC1EE95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8E8C704-4989-4663-9059-B2034D4B668B}" srcId="{9F0BF5EC-F0BB-4452-B65E-247EEEDD822F}" destId="{D4F5BC8D-516F-48E2-BC63-6A3536FA44FC}" srcOrd="1" destOrd="0" parTransId="{8B5CA972-EF40-4016-9E00-98B32DB12931}" sibTransId="{139492BD-6109-481E-9947-9B8D3CC63040}"/>
    <dgm:cxn modelId="{24581B07-8AD2-4B58-B15A-FD920379CD49}" type="presOf" srcId="{0F8D5BE4-5F41-43C4-B481-5F3AEC1EE958}" destId="{6814D8C5-CFD5-4DD8-BB99-446329AB0439}" srcOrd="0" destOrd="0" presId="urn:microsoft.com/office/officeart/2018/2/layout/IconVerticalSolidList"/>
    <dgm:cxn modelId="{0C6CB00B-C65D-4262-9724-3B55AA639268}" type="presOf" srcId="{D4F5BC8D-516F-48E2-BC63-6A3536FA44FC}" destId="{822A73C5-8618-4269-9EC2-884289BCA450}" srcOrd="0" destOrd="0" presId="urn:microsoft.com/office/officeart/2018/2/layout/IconVerticalSolidList"/>
    <dgm:cxn modelId="{13EC5620-E414-4C2E-B1E6-DE9702E2FCEF}" srcId="{9F0BF5EC-F0BB-4452-B65E-247EEEDD822F}" destId="{AA875BF7-A8BC-4CDA-8E2F-8FBA86E777AB}" srcOrd="0" destOrd="0" parTransId="{31B0F8D7-D906-46A9-9CAF-150C6E64276D}" sibTransId="{839F40E6-826B-4913-B925-DE0574069CF7}"/>
    <dgm:cxn modelId="{3A8AB08B-B3F1-4280-9EBC-3949DB68B1A7}" srcId="{9F0BF5EC-F0BB-4452-B65E-247EEEDD822F}" destId="{0F8D5BE4-5F41-43C4-B481-5F3AEC1EE958}" srcOrd="2" destOrd="0" parTransId="{1ADE00C3-9CB1-45AB-AF2B-0FE72499D3EC}" sibTransId="{5640EB21-2459-40C9-B6AA-880D801581CE}"/>
    <dgm:cxn modelId="{52A003A6-EF04-4551-94E6-E7D4421B5086}" type="presOf" srcId="{9F0BF5EC-F0BB-4452-B65E-247EEEDD822F}" destId="{8383BB22-3269-4577-929D-3BA1AECB9CA3}" srcOrd="0" destOrd="0" presId="urn:microsoft.com/office/officeart/2018/2/layout/IconVerticalSolidList"/>
    <dgm:cxn modelId="{7A8E6AD1-3333-46CC-AAAD-77AF35EA28E4}" type="presOf" srcId="{AA875BF7-A8BC-4CDA-8E2F-8FBA86E777AB}" destId="{0822F202-0217-44E0-96B6-ACA26D9432E1}" srcOrd="0" destOrd="0" presId="urn:microsoft.com/office/officeart/2018/2/layout/IconVerticalSolidList"/>
    <dgm:cxn modelId="{425BB06C-FDD6-4FF3-8E8F-DDCA458D58EA}" type="presParOf" srcId="{8383BB22-3269-4577-929D-3BA1AECB9CA3}" destId="{C8A101CD-8C81-4AD5-9466-DADC54BD56E3}" srcOrd="0" destOrd="0" presId="urn:microsoft.com/office/officeart/2018/2/layout/IconVerticalSolidList"/>
    <dgm:cxn modelId="{64E5452E-45FD-4B2F-AF50-E064CA2FCCA0}" type="presParOf" srcId="{C8A101CD-8C81-4AD5-9466-DADC54BD56E3}" destId="{42FC9CF7-1EF2-45A5-ABBD-CF6C4DE509E4}" srcOrd="0" destOrd="0" presId="urn:microsoft.com/office/officeart/2018/2/layout/IconVerticalSolidList"/>
    <dgm:cxn modelId="{0DD6FD7E-5833-4E1B-8A00-B689D6E081E5}" type="presParOf" srcId="{C8A101CD-8C81-4AD5-9466-DADC54BD56E3}" destId="{91F9663A-EBFB-4134-B0BA-A8BFC07295C1}" srcOrd="1" destOrd="0" presId="urn:microsoft.com/office/officeart/2018/2/layout/IconVerticalSolidList"/>
    <dgm:cxn modelId="{851DF390-9E8D-4EB0-AD36-E0901B25A611}" type="presParOf" srcId="{C8A101CD-8C81-4AD5-9466-DADC54BD56E3}" destId="{52640BDF-5E6B-4C99-BB4F-C96609024BFE}" srcOrd="2" destOrd="0" presId="urn:microsoft.com/office/officeart/2018/2/layout/IconVerticalSolidList"/>
    <dgm:cxn modelId="{E43EC6B1-E2D5-43CD-BD5B-746F9424D6D3}" type="presParOf" srcId="{C8A101CD-8C81-4AD5-9466-DADC54BD56E3}" destId="{0822F202-0217-44E0-96B6-ACA26D9432E1}" srcOrd="3" destOrd="0" presId="urn:microsoft.com/office/officeart/2018/2/layout/IconVerticalSolidList"/>
    <dgm:cxn modelId="{44221253-691C-4128-AC54-2617161FC70D}" type="presParOf" srcId="{8383BB22-3269-4577-929D-3BA1AECB9CA3}" destId="{99D7DFC0-2E64-4D6F-9BC5-45408CA916CC}" srcOrd="1" destOrd="0" presId="urn:microsoft.com/office/officeart/2018/2/layout/IconVerticalSolidList"/>
    <dgm:cxn modelId="{F95E9959-453F-4C3A-8012-26BE013FF4AC}" type="presParOf" srcId="{8383BB22-3269-4577-929D-3BA1AECB9CA3}" destId="{9F2CD2EA-10AF-4684-AC5A-CAD88246AD12}" srcOrd="2" destOrd="0" presId="urn:microsoft.com/office/officeart/2018/2/layout/IconVerticalSolidList"/>
    <dgm:cxn modelId="{415CFAC6-B657-431E-B390-8DB36484D7B9}" type="presParOf" srcId="{9F2CD2EA-10AF-4684-AC5A-CAD88246AD12}" destId="{6660E2B7-0838-4CF6-AD3D-2B4E7A1CD024}" srcOrd="0" destOrd="0" presId="urn:microsoft.com/office/officeart/2018/2/layout/IconVerticalSolidList"/>
    <dgm:cxn modelId="{CFD025D9-C38C-479F-A18D-A049CDC785B3}" type="presParOf" srcId="{9F2CD2EA-10AF-4684-AC5A-CAD88246AD12}" destId="{31683619-33CF-4AC2-950B-594F1BAC5C45}" srcOrd="1" destOrd="0" presId="urn:microsoft.com/office/officeart/2018/2/layout/IconVerticalSolidList"/>
    <dgm:cxn modelId="{44AFCE21-B11C-44A0-86B1-B7501F3DF28D}" type="presParOf" srcId="{9F2CD2EA-10AF-4684-AC5A-CAD88246AD12}" destId="{072A0AFD-F8DE-4D9C-8EF9-FDE57660C7D7}" srcOrd="2" destOrd="0" presId="urn:microsoft.com/office/officeart/2018/2/layout/IconVerticalSolidList"/>
    <dgm:cxn modelId="{B74CBD84-8C03-43AC-8E25-2F4B6A0EC600}" type="presParOf" srcId="{9F2CD2EA-10AF-4684-AC5A-CAD88246AD12}" destId="{822A73C5-8618-4269-9EC2-884289BCA450}" srcOrd="3" destOrd="0" presId="urn:microsoft.com/office/officeart/2018/2/layout/IconVerticalSolidList"/>
    <dgm:cxn modelId="{729A4B72-807B-42EB-89D9-B53467B78CAD}" type="presParOf" srcId="{8383BB22-3269-4577-929D-3BA1AECB9CA3}" destId="{1FB74CAD-E530-45E5-A9C5-807BA425778C}" srcOrd="3" destOrd="0" presId="urn:microsoft.com/office/officeart/2018/2/layout/IconVerticalSolidList"/>
    <dgm:cxn modelId="{CC80DE84-D0BF-4C4E-AD2A-378E74DF9669}" type="presParOf" srcId="{8383BB22-3269-4577-929D-3BA1AECB9CA3}" destId="{54566708-08EE-42A0-A122-226C40000B74}" srcOrd="4" destOrd="0" presId="urn:microsoft.com/office/officeart/2018/2/layout/IconVerticalSolidList"/>
    <dgm:cxn modelId="{42E2E99C-40F7-49B7-9325-A8756FEB0531}" type="presParOf" srcId="{54566708-08EE-42A0-A122-226C40000B74}" destId="{E3DD623E-2636-4B6D-9103-36103B506D8E}" srcOrd="0" destOrd="0" presId="urn:microsoft.com/office/officeart/2018/2/layout/IconVerticalSolidList"/>
    <dgm:cxn modelId="{0B1943CC-BCDA-4FA1-9FC1-D618A28F3DE9}" type="presParOf" srcId="{54566708-08EE-42A0-A122-226C40000B74}" destId="{74AFD52B-9D43-41B3-B6FB-F9FA4EB9076A}" srcOrd="1" destOrd="0" presId="urn:microsoft.com/office/officeart/2018/2/layout/IconVerticalSolidList"/>
    <dgm:cxn modelId="{6D5911A9-BCAC-46A1-8E68-CDE16026A894}" type="presParOf" srcId="{54566708-08EE-42A0-A122-226C40000B74}" destId="{E2CAD607-EAED-453A-844E-8F7EB383FF7D}" srcOrd="2" destOrd="0" presId="urn:microsoft.com/office/officeart/2018/2/layout/IconVerticalSolidList"/>
    <dgm:cxn modelId="{2154C9B2-2573-491A-9FD7-08EBA1155543}" type="presParOf" srcId="{54566708-08EE-42A0-A122-226C40000B74}" destId="{6814D8C5-CFD5-4DD8-BB99-446329AB04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4B74AC-3870-4E23-9AC6-0569507237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A48D6E6E-8B96-4573-AA93-0945872DD53E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может быть описана указанием имени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и входящих аргументов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E577C70-6883-448D-8ABA-B4215B4FDA80}" type="parTrans" cxnId="{E72D0439-399C-4B28-A3AE-F1042BE5F663}">
      <dgm:prSet/>
      <dgm:spPr/>
      <dgm:t>
        <a:bodyPr/>
        <a:lstStyle/>
        <a:p>
          <a:endParaRPr lang="en-US"/>
        </a:p>
      </dgm:t>
    </dgm:pt>
    <dgm:pt modelId="{9E2F15CF-BD9E-40A6-8C23-AA7D10E1A5F8}" type="sibTrans" cxnId="{E72D0439-399C-4B28-A3AE-F1042BE5F663}">
      <dgm:prSet/>
      <dgm:spPr/>
      <dgm:t>
        <a:bodyPr/>
        <a:lstStyle/>
        <a:p>
          <a:endParaRPr lang="en-US"/>
        </a:p>
      </dgm:t>
    </dgm:pt>
    <dgm:pt modelId="{F3AAD37B-B138-4E02-AE28-8822C62D4B5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предотвращает программирование методом </a:t>
          </a:r>
          <a:r>
            <a:rPr lang="en-US" dirty="0">
              <a:latin typeface="Jura" pitchFamily="2" charset="0"/>
              <a:ea typeface="Jura" pitchFamily="2" charset="0"/>
            </a:rPr>
            <a:t>copy/paste</a:t>
          </a:r>
        </a:p>
      </dgm:t>
    </dgm:pt>
    <dgm:pt modelId="{36D67977-227C-4BB5-9242-CF56B9645A7A}" type="parTrans" cxnId="{86DCDB84-179A-4BC4-89BE-39FC4A1689D4}">
      <dgm:prSet/>
      <dgm:spPr/>
      <dgm:t>
        <a:bodyPr/>
        <a:lstStyle/>
        <a:p>
          <a:endParaRPr lang="en-US"/>
        </a:p>
      </dgm:t>
    </dgm:pt>
    <dgm:pt modelId="{AE5A8547-7FF8-4AC5-BB14-D0659E9EE734}" type="sibTrans" cxnId="{86DCDB84-179A-4BC4-89BE-39FC4A1689D4}">
      <dgm:prSet/>
      <dgm:spPr/>
      <dgm:t>
        <a:bodyPr/>
        <a:lstStyle/>
        <a:p>
          <a:endParaRPr lang="en-US"/>
        </a:p>
      </dgm:t>
    </dgm:pt>
    <dgm:pt modelId="{E5A562AD-68BD-4646-A370-0127E0C3949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способствует процедурной декомпозиции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1DBB5F7-6598-4062-9E1F-9F018F8BD49B}" type="parTrans" cxnId="{B695B8C2-C66D-42BE-B79C-FCE8801F7F2C}">
      <dgm:prSet/>
      <dgm:spPr/>
      <dgm:t>
        <a:bodyPr/>
        <a:lstStyle/>
        <a:p>
          <a:endParaRPr lang="en-US"/>
        </a:p>
      </dgm:t>
    </dgm:pt>
    <dgm:pt modelId="{F3C448D0-89CA-46B6-9B27-C2A65A7B7E7D}" type="sibTrans" cxnId="{B695B8C2-C66D-42BE-B79C-FCE8801F7F2C}">
      <dgm:prSet/>
      <dgm:spPr/>
      <dgm:t>
        <a:bodyPr/>
        <a:lstStyle/>
        <a:p>
          <a:endParaRPr lang="en-US"/>
        </a:p>
      </dgm:t>
    </dgm:pt>
    <dgm:pt modelId="{4F29DD70-5AC7-4923-B853-5DBFE369DBD0}" type="pres">
      <dgm:prSet presAssocID="{BE4B74AC-3870-4E23-9AC6-05695072370B}" presName="root" presStyleCnt="0">
        <dgm:presLayoutVars>
          <dgm:dir/>
          <dgm:resizeHandles val="exact"/>
        </dgm:presLayoutVars>
      </dgm:prSet>
      <dgm:spPr/>
    </dgm:pt>
    <dgm:pt modelId="{CE96D219-264D-4FEC-8869-53DA7FA09F35}" type="pres">
      <dgm:prSet presAssocID="{A48D6E6E-8B96-4573-AA93-0945872DD53E}" presName="compNode" presStyleCnt="0"/>
      <dgm:spPr/>
    </dgm:pt>
    <dgm:pt modelId="{38EDF098-3657-49A3-ADA7-CD155780C433}" type="pres">
      <dgm:prSet presAssocID="{A48D6E6E-8B96-4573-AA93-0945872DD53E}" presName="bgRect" presStyleLbl="bgShp" presStyleIdx="0" presStyleCnt="3"/>
      <dgm:spPr/>
    </dgm:pt>
    <dgm:pt modelId="{7DEE8100-DA7B-4B79-91A5-D3AE13D4D4C8}" type="pres">
      <dgm:prSet presAssocID="{A48D6E6E-8B96-4573-AA93-0945872DD5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E64D018B-1E50-494F-86DF-E24521B4831F}" type="pres">
      <dgm:prSet presAssocID="{A48D6E6E-8B96-4573-AA93-0945872DD53E}" presName="spaceRect" presStyleCnt="0"/>
      <dgm:spPr/>
    </dgm:pt>
    <dgm:pt modelId="{A41E0378-63C3-4370-82BE-0D5ADADDD92B}" type="pres">
      <dgm:prSet presAssocID="{A48D6E6E-8B96-4573-AA93-0945872DD53E}" presName="parTx" presStyleLbl="revTx" presStyleIdx="0" presStyleCnt="3">
        <dgm:presLayoutVars>
          <dgm:chMax val="0"/>
          <dgm:chPref val="0"/>
        </dgm:presLayoutVars>
      </dgm:prSet>
      <dgm:spPr/>
    </dgm:pt>
    <dgm:pt modelId="{332945EF-F489-4051-89FC-1B62DCFCC473}" type="pres">
      <dgm:prSet presAssocID="{9E2F15CF-BD9E-40A6-8C23-AA7D10E1A5F8}" presName="sibTrans" presStyleCnt="0"/>
      <dgm:spPr/>
    </dgm:pt>
    <dgm:pt modelId="{D1A320AA-6C12-469C-BC46-F0197DAE23FA}" type="pres">
      <dgm:prSet presAssocID="{F3AAD37B-B138-4E02-AE28-8822C62D4B5A}" presName="compNode" presStyleCnt="0"/>
      <dgm:spPr/>
    </dgm:pt>
    <dgm:pt modelId="{9791CF1B-F672-45B9-88A6-14C15BD12C45}" type="pres">
      <dgm:prSet presAssocID="{F3AAD37B-B138-4E02-AE28-8822C62D4B5A}" presName="bgRect" presStyleLbl="bgShp" presStyleIdx="1" presStyleCnt="3"/>
      <dgm:spPr/>
    </dgm:pt>
    <dgm:pt modelId="{715A800A-7B05-4CBD-8B3C-89E5F90454A2}" type="pres">
      <dgm:prSet presAssocID="{F3AAD37B-B138-4E02-AE28-8822C62D4B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0A20559-1C4B-41E1-8AB5-D5C0D1396A2B}" type="pres">
      <dgm:prSet presAssocID="{F3AAD37B-B138-4E02-AE28-8822C62D4B5A}" presName="spaceRect" presStyleCnt="0"/>
      <dgm:spPr/>
    </dgm:pt>
    <dgm:pt modelId="{AF73BCFB-4E02-485B-8E4B-12BFD2FA0A6E}" type="pres">
      <dgm:prSet presAssocID="{F3AAD37B-B138-4E02-AE28-8822C62D4B5A}" presName="parTx" presStyleLbl="revTx" presStyleIdx="1" presStyleCnt="3">
        <dgm:presLayoutVars>
          <dgm:chMax val="0"/>
          <dgm:chPref val="0"/>
        </dgm:presLayoutVars>
      </dgm:prSet>
      <dgm:spPr/>
    </dgm:pt>
    <dgm:pt modelId="{6EDD2B4B-F809-4544-A9CE-E9867BE862AA}" type="pres">
      <dgm:prSet presAssocID="{AE5A8547-7FF8-4AC5-BB14-D0659E9EE734}" presName="sibTrans" presStyleCnt="0"/>
      <dgm:spPr/>
    </dgm:pt>
    <dgm:pt modelId="{7F0CD670-91BA-405D-AE68-4ED906CA04EF}" type="pres">
      <dgm:prSet presAssocID="{E5A562AD-68BD-4646-A370-0127E0C39495}" presName="compNode" presStyleCnt="0"/>
      <dgm:spPr/>
    </dgm:pt>
    <dgm:pt modelId="{E6CD2373-E0DF-4D4C-96BC-D21FB42A6CC7}" type="pres">
      <dgm:prSet presAssocID="{E5A562AD-68BD-4646-A370-0127E0C39495}" presName="bgRect" presStyleLbl="bgShp" presStyleIdx="2" presStyleCnt="3"/>
      <dgm:spPr/>
    </dgm:pt>
    <dgm:pt modelId="{4A38F3D2-A9BE-4A37-ABB1-3C640F087FB8}" type="pres">
      <dgm:prSet presAssocID="{E5A562AD-68BD-4646-A370-0127E0C394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erture with solid fill"/>
        </a:ext>
      </dgm:extLst>
    </dgm:pt>
    <dgm:pt modelId="{B9857201-DAE5-4FB3-B8B2-0869A9C6D5EE}" type="pres">
      <dgm:prSet presAssocID="{E5A562AD-68BD-4646-A370-0127E0C39495}" presName="spaceRect" presStyleCnt="0"/>
      <dgm:spPr/>
    </dgm:pt>
    <dgm:pt modelId="{8FE413C8-CC80-4EF7-B6EE-67C1763C8B49}" type="pres">
      <dgm:prSet presAssocID="{E5A562AD-68BD-4646-A370-0127E0C3949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8DF220D-B37F-43BE-94FE-30D3C007DE77}" type="presOf" srcId="{BE4B74AC-3870-4E23-9AC6-05695072370B}" destId="{4F29DD70-5AC7-4923-B853-5DBFE369DBD0}" srcOrd="0" destOrd="0" presId="urn:microsoft.com/office/officeart/2018/2/layout/IconVerticalSolidList"/>
    <dgm:cxn modelId="{E72D0439-399C-4B28-A3AE-F1042BE5F663}" srcId="{BE4B74AC-3870-4E23-9AC6-05695072370B}" destId="{A48D6E6E-8B96-4573-AA93-0945872DD53E}" srcOrd="0" destOrd="0" parTransId="{AE577C70-6883-448D-8ABA-B4215B4FDA80}" sibTransId="{9E2F15CF-BD9E-40A6-8C23-AA7D10E1A5F8}"/>
    <dgm:cxn modelId="{86DCDB84-179A-4BC4-89BE-39FC4A1689D4}" srcId="{BE4B74AC-3870-4E23-9AC6-05695072370B}" destId="{F3AAD37B-B138-4E02-AE28-8822C62D4B5A}" srcOrd="1" destOrd="0" parTransId="{36D67977-227C-4BB5-9242-CF56B9645A7A}" sibTransId="{AE5A8547-7FF8-4AC5-BB14-D0659E9EE734}"/>
    <dgm:cxn modelId="{CBA59388-1AF4-4379-A21D-80B4A2070BA0}" type="presOf" srcId="{F3AAD37B-B138-4E02-AE28-8822C62D4B5A}" destId="{AF73BCFB-4E02-485B-8E4B-12BFD2FA0A6E}" srcOrd="0" destOrd="0" presId="urn:microsoft.com/office/officeart/2018/2/layout/IconVerticalSolidList"/>
    <dgm:cxn modelId="{80C4D2A2-EE91-445E-B07A-150F3164ECCC}" type="presOf" srcId="{E5A562AD-68BD-4646-A370-0127E0C39495}" destId="{8FE413C8-CC80-4EF7-B6EE-67C1763C8B49}" srcOrd="0" destOrd="0" presId="urn:microsoft.com/office/officeart/2018/2/layout/IconVerticalSolidList"/>
    <dgm:cxn modelId="{128353C1-823D-46C1-A42C-CDAC438AC6D9}" type="presOf" srcId="{A48D6E6E-8B96-4573-AA93-0945872DD53E}" destId="{A41E0378-63C3-4370-82BE-0D5ADADDD92B}" srcOrd="0" destOrd="0" presId="urn:microsoft.com/office/officeart/2018/2/layout/IconVerticalSolidList"/>
    <dgm:cxn modelId="{B695B8C2-C66D-42BE-B79C-FCE8801F7F2C}" srcId="{BE4B74AC-3870-4E23-9AC6-05695072370B}" destId="{E5A562AD-68BD-4646-A370-0127E0C39495}" srcOrd="2" destOrd="0" parTransId="{D1DBB5F7-6598-4062-9E1F-9F018F8BD49B}" sibTransId="{F3C448D0-89CA-46B6-9B27-C2A65A7B7E7D}"/>
    <dgm:cxn modelId="{24C8039D-59A4-4C37-AE54-A5BC2ED114DB}" type="presParOf" srcId="{4F29DD70-5AC7-4923-B853-5DBFE369DBD0}" destId="{CE96D219-264D-4FEC-8869-53DA7FA09F35}" srcOrd="0" destOrd="0" presId="urn:microsoft.com/office/officeart/2018/2/layout/IconVerticalSolidList"/>
    <dgm:cxn modelId="{86DB2ECD-599C-4E99-8CFB-6C3185653284}" type="presParOf" srcId="{CE96D219-264D-4FEC-8869-53DA7FA09F35}" destId="{38EDF098-3657-49A3-ADA7-CD155780C433}" srcOrd="0" destOrd="0" presId="urn:microsoft.com/office/officeart/2018/2/layout/IconVerticalSolidList"/>
    <dgm:cxn modelId="{0464B8B4-E690-482E-B81B-012D150BCA22}" type="presParOf" srcId="{CE96D219-264D-4FEC-8869-53DA7FA09F35}" destId="{7DEE8100-DA7B-4B79-91A5-D3AE13D4D4C8}" srcOrd="1" destOrd="0" presId="urn:microsoft.com/office/officeart/2018/2/layout/IconVerticalSolidList"/>
    <dgm:cxn modelId="{12B95C47-2A13-4DBD-ADD5-0455962B32B5}" type="presParOf" srcId="{CE96D219-264D-4FEC-8869-53DA7FA09F35}" destId="{E64D018B-1E50-494F-86DF-E24521B4831F}" srcOrd="2" destOrd="0" presId="urn:microsoft.com/office/officeart/2018/2/layout/IconVerticalSolidList"/>
    <dgm:cxn modelId="{9B33A427-E9A2-471D-9890-394BF330D649}" type="presParOf" srcId="{CE96D219-264D-4FEC-8869-53DA7FA09F35}" destId="{A41E0378-63C3-4370-82BE-0D5ADADDD92B}" srcOrd="3" destOrd="0" presId="urn:microsoft.com/office/officeart/2018/2/layout/IconVerticalSolidList"/>
    <dgm:cxn modelId="{5F42B8D1-FAF1-4175-8C10-9E0E1B9828C4}" type="presParOf" srcId="{4F29DD70-5AC7-4923-B853-5DBFE369DBD0}" destId="{332945EF-F489-4051-89FC-1B62DCFCC473}" srcOrd="1" destOrd="0" presId="urn:microsoft.com/office/officeart/2018/2/layout/IconVerticalSolidList"/>
    <dgm:cxn modelId="{5C61861C-8F12-4739-B256-7FE2D32A2E4A}" type="presParOf" srcId="{4F29DD70-5AC7-4923-B853-5DBFE369DBD0}" destId="{D1A320AA-6C12-469C-BC46-F0197DAE23FA}" srcOrd="2" destOrd="0" presId="urn:microsoft.com/office/officeart/2018/2/layout/IconVerticalSolidList"/>
    <dgm:cxn modelId="{9380A178-5960-45D1-9999-C33D91AC7A2F}" type="presParOf" srcId="{D1A320AA-6C12-469C-BC46-F0197DAE23FA}" destId="{9791CF1B-F672-45B9-88A6-14C15BD12C45}" srcOrd="0" destOrd="0" presId="urn:microsoft.com/office/officeart/2018/2/layout/IconVerticalSolidList"/>
    <dgm:cxn modelId="{21C60F38-5480-4E15-9DDB-3ADA313002F1}" type="presParOf" srcId="{D1A320AA-6C12-469C-BC46-F0197DAE23FA}" destId="{715A800A-7B05-4CBD-8B3C-89E5F90454A2}" srcOrd="1" destOrd="0" presId="urn:microsoft.com/office/officeart/2018/2/layout/IconVerticalSolidList"/>
    <dgm:cxn modelId="{BE74CAE0-5FAD-4649-8978-4E7BD61D396E}" type="presParOf" srcId="{D1A320AA-6C12-469C-BC46-F0197DAE23FA}" destId="{D0A20559-1C4B-41E1-8AB5-D5C0D1396A2B}" srcOrd="2" destOrd="0" presId="urn:microsoft.com/office/officeart/2018/2/layout/IconVerticalSolidList"/>
    <dgm:cxn modelId="{DE066BB6-C0C6-494C-BF69-9305C4C3BCAA}" type="presParOf" srcId="{D1A320AA-6C12-469C-BC46-F0197DAE23FA}" destId="{AF73BCFB-4E02-485B-8E4B-12BFD2FA0A6E}" srcOrd="3" destOrd="0" presId="urn:microsoft.com/office/officeart/2018/2/layout/IconVerticalSolidList"/>
    <dgm:cxn modelId="{5607FF5E-A366-4B8B-BBEC-D9A998999E19}" type="presParOf" srcId="{4F29DD70-5AC7-4923-B853-5DBFE369DBD0}" destId="{6EDD2B4B-F809-4544-A9CE-E9867BE862AA}" srcOrd="3" destOrd="0" presId="urn:microsoft.com/office/officeart/2018/2/layout/IconVerticalSolidList"/>
    <dgm:cxn modelId="{D8D02A9F-A591-4580-970E-E35F9DDCC504}" type="presParOf" srcId="{4F29DD70-5AC7-4923-B853-5DBFE369DBD0}" destId="{7F0CD670-91BA-405D-AE68-4ED906CA04EF}" srcOrd="4" destOrd="0" presId="urn:microsoft.com/office/officeart/2018/2/layout/IconVerticalSolidList"/>
    <dgm:cxn modelId="{7D6D39B7-F1D5-49F3-9317-0BAA590E40A5}" type="presParOf" srcId="{7F0CD670-91BA-405D-AE68-4ED906CA04EF}" destId="{E6CD2373-E0DF-4D4C-96BC-D21FB42A6CC7}" srcOrd="0" destOrd="0" presId="urn:microsoft.com/office/officeart/2018/2/layout/IconVerticalSolidList"/>
    <dgm:cxn modelId="{71FC0415-C1AD-4B5A-A87B-17C0B031B554}" type="presParOf" srcId="{7F0CD670-91BA-405D-AE68-4ED906CA04EF}" destId="{4A38F3D2-A9BE-4A37-ABB1-3C640F087FB8}" srcOrd="1" destOrd="0" presId="urn:microsoft.com/office/officeart/2018/2/layout/IconVerticalSolidList"/>
    <dgm:cxn modelId="{7078719B-0142-43CA-99A1-24E3940CCF60}" type="presParOf" srcId="{7F0CD670-91BA-405D-AE68-4ED906CA04EF}" destId="{B9857201-DAE5-4FB3-B8B2-0869A9C6D5EE}" srcOrd="2" destOrd="0" presId="urn:microsoft.com/office/officeart/2018/2/layout/IconVerticalSolidList"/>
    <dgm:cxn modelId="{8AD2260B-6173-4135-BA52-ED5BA6803CBF}" type="presParOf" srcId="{7F0CD670-91BA-405D-AE68-4ED906CA04EF}" destId="{8FE413C8-CC80-4EF7-B6EE-67C1763C8B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6B3CC7-BF67-44F8-B83A-621B1126313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A51C1F-C5ED-4C19-ACA3-5A92A349761E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def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это оператор, функции не существует, пока он не будет выполнен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212D658-D01B-4DA4-8515-FFB1FC5EB092}" type="parTrans" cxnId="{9E634223-870A-45FF-90EB-2F69710817C9}">
      <dgm:prSet/>
      <dgm:spPr/>
      <dgm:t>
        <a:bodyPr/>
        <a:lstStyle/>
        <a:p>
          <a:endParaRPr lang="en-US"/>
        </a:p>
      </dgm:t>
    </dgm:pt>
    <dgm:pt modelId="{5097CE3D-FE4E-4D77-9622-24D5C9076435}" type="sibTrans" cxnId="{9E634223-870A-45FF-90EB-2F69710817C9}">
      <dgm:prSet/>
      <dgm:spPr/>
      <dgm:t>
        <a:bodyPr/>
        <a:lstStyle/>
        <a:p>
          <a:endParaRPr lang="en-US"/>
        </a:p>
      </dgm:t>
    </dgm:pt>
    <dgm:pt modelId="{9031220F-FAF5-4B4A-9390-AF35F3A9C08A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любая функция это объект, имя функции – переменная, содержащая этот объект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488BE0B-EA85-4AE8-8CBA-8714CCC520E3}" type="parTrans" cxnId="{C294F9AD-A455-4FFB-8D93-0DE7127DCBD0}">
      <dgm:prSet/>
      <dgm:spPr/>
      <dgm:t>
        <a:bodyPr/>
        <a:lstStyle/>
        <a:p>
          <a:endParaRPr lang="en-US"/>
        </a:p>
      </dgm:t>
    </dgm:pt>
    <dgm:pt modelId="{7CE79D83-9A42-4E21-841A-3A92553FB736}" type="sibTrans" cxnId="{C294F9AD-A455-4FFB-8D93-0DE7127DCBD0}">
      <dgm:prSet/>
      <dgm:spPr/>
      <dgm:t>
        <a:bodyPr/>
        <a:lstStyle/>
        <a:p>
          <a:endParaRPr lang="en-US"/>
        </a:p>
      </dgm:t>
    </dgm:pt>
    <dgm:pt modelId="{6A8A375A-A333-4F9E-B622-B985EF74FC4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 общем случае аргументы передаются по позиции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C71179A-AA6B-4818-99E4-F3AE1FD71583}" type="parTrans" cxnId="{09A5981D-F400-4045-8754-923B52EBBC4D}">
      <dgm:prSet/>
      <dgm:spPr/>
      <dgm:t>
        <a:bodyPr/>
        <a:lstStyle/>
        <a:p>
          <a:endParaRPr lang="en-US"/>
        </a:p>
      </dgm:t>
    </dgm:pt>
    <dgm:pt modelId="{AD3A1935-69A5-405B-B672-7188D7536530}" type="sibTrans" cxnId="{09A5981D-F400-4045-8754-923B52EBBC4D}">
      <dgm:prSet/>
      <dgm:spPr/>
      <dgm:t>
        <a:bodyPr/>
        <a:lstStyle/>
        <a:p>
          <a:endParaRPr lang="en-US"/>
        </a:p>
      </dgm:t>
    </dgm:pt>
    <dgm:pt modelId="{036DD478-DD16-4678-BE07-F31893BDBE3D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аргументы передаются по ссылкам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</a:p>
      </dgm:t>
    </dgm:pt>
    <dgm:pt modelId="{2D9A75C1-71F4-4220-B844-C25ACADF3E4F}" type="parTrans" cxnId="{67686A1F-F812-4586-B50E-FCE5B6BF69DC}">
      <dgm:prSet/>
      <dgm:spPr/>
      <dgm:t>
        <a:bodyPr/>
        <a:lstStyle/>
        <a:p>
          <a:endParaRPr lang="en-US"/>
        </a:p>
      </dgm:t>
    </dgm:pt>
    <dgm:pt modelId="{BEE119D1-3C99-46B2-B332-967F4C90D4F3}" type="sibTrans" cxnId="{67686A1F-F812-4586-B50E-FCE5B6BF69DC}">
      <dgm:prSet/>
      <dgm:spPr/>
      <dgm:t>
        <a:bodyPr/>
        <a:lstStyle/>
        <a:p>
          <a:endParaRPr lang="en-US"/>
        </a:p>
      </dgm:t>
    </dgm:pt>
    <dgm:pt modelId="{E859BC61-07BD-41B1-8DEF-8E2A47D0E69A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необязательный оператор </a:t>
          </a:r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return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заканчивает выполнение функции и возвращает некий результат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B090043-0773-4DF3-85D5-C71FE7FED51E}" type="parTrans" cxnId="{DC28CB89-F327-4DDF-A17B-33E9EBCDC368}">
      <dgm:prSet/>
      <dgm:spPr/>
      <dgm:t>
        <a:bodyPr/>
        <a:lstStyle/>
        <a:p>
          <a:endParaRPr lang="en-US"/>
        </a:p>
      </dgm:t>
    </dgm:pt>
    <dgm:pt modelId="{AD11AFA2-D691-4B7C-9F1F-FEB32CA56DA1}" type="sibTrans" cxnId="{DC28CB89-F327-4DDF-A17B-33E9EBCDC368}">
      <dgm:prSet/>
      <dgm:spPr/>
      <dgm:t>
        <a:bodyPr/>
        <a:lstStyle/>
        <a:p>
          <a:endParaRPr lang="en-US"/>
        </a:p>
      </dgm:t>
    </dgm:pt>
    <dgm:pt modelId="{55EC4FFA-41BA-43CB-AA97-7A677E614AC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функция всегда возвращает объект, если </a:t>
          </a:r>
          <a:r>
            <a:rPr lang="en-US" dirty="0">
              <a:latin typeface="Jura" pitchFamily="2" charset="0"/>
              <a:ea typeface="Jura" pitchFamily="2" charset="0"/>
            </a:rPr>
            <a:t>return </a:t>
          </a:r>
          <a:r>
            <a:rPr lang="ru-RU" dirty="0">
              <a:latin typeface="Jura" pitchFamily="2" charset="0"/>
              <a:ea typeface="Jura" pitchFamily="2" charset="0"/>
            </a:rPr>
            <a:t>отсутствует или вызывается без операнда, то функция вернёт объект типа </a:t>
          </a:r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None</a:t>
          </a:r>
        </a:p>
      </dgm:t>
    </dgm:pt>
    <dgm:pt modelId="{10B3E8CE-BB59-49DC-BC0B-6F368AB16A03}" type="parTrans" cxnId="{701CADF2-A339-4584-A118-4C1140F2AF86}">
      <dgm:prSet/>
      <dgm:spPr/>
      <dgm:t>
        <a:bodyPr/>
        <a:lstStyle/>
        <a:p>
          <a:endParaRPr lang="en-US"/>
        </a:p>
      </dgm:t>
    </dgm:pt>
    <dgm:pt modelId="{D721A34D-2295-4864-95C2-C889A3CB588E}" type="sibTrans" cxnId="{701CADF2-A339-4584-A118-4C1140F2AF86}">
      <dgm:prSet/>
      <dgm:spPr/>
      <dgm:t>
        <a:bodyPr/>
        <a:lstStyle/>
        <a:p>
          <a:endParaRPr lang="en-US"/>
        </a:p>
      </dgm:t>
    </dgm:pt>
    <dgm:pt modelId="{40B08D11-C476-4A73-B972-2537734C790D}" type="pres">
      <dgm:prSet presAssocID="{436B3CC7-BF67-44F8-B83A-621B1126313E}" presName="Name0" presStyleCnt="0">
        <dgm:presLayoutVars>
          <dgm:dir/>
          <dgm:resizeHandles val="exact"/>
        </dgm:presLayoutVars>
      </dgm:prSet>
      <dgm:spPr/>
    </dgm:pt>
    <dgm:pt modelId="{6C83DAFC-8C78-4C01-A282-D023299F65DB}" type="pres">
      <dgm:prSet presAssocID="{5DA51C1F-C5ED-4C19-ACA3-5A92A349761E}" presName="node" presStyleLbl="node1" presStyleIdx="0" presStyleCnt="6">
        <dgm:presLayoutVars>
          <dgm:bulletEnabled val="1"/>
        </dgm:presLayoutVars>
      </dgm:prSet>
      <dgm:spPr/>
    </dgm:pt>
    <dgm:pt modelId="{E1F1A0D3-C239-45A3-B7D5-60582202DB7E}" type="pres">
      <dgm:prSet presAssocID="{5097CE3D-FE4E-4D77-9622-24D5C9076435}" presName="sibTrans" presStyleLbl="sibTrans1D1" presStyleIdx="0" presStyleCnt="5"/>
      <dgm:spPr/>
    </dgm:pt>
    <dgm:pt modelId="{8A51A4CE-B8FE-4E78-92A0-7D7086258227}" type="pres">
      <dgm:prSet presAssocID="{5097CE3D-FE4E-4D77-9622-24D5C9076435}" presName="connectorText" presStyleLbl="sibTrans1D1" presStyleIdx="0" presStyleCnt="5"/>
      <dgm:spPr/>
    </dgm:pt>
    <dgm:pt modelId="{5C882941-3D78-408B-8BCF-2961DC9F3D40}" type="pres">
      <dgm:prSet presAssocID="{9031220F-FAF5-4B4A-9390-AF35F3A9C08A}" presName="node" presStyleLbl="node1" presStyleIdx="1" presStyleCnt="6">
        <dgm:presLayoutVars>
          <dgm:bulletEnabled val="1"/>
        </dgm:presLayoutVars>
      </dgm:prSet>
      <dgm:spPr/>
    </dgm:pt>
    <dgm:pt modelId="{D5F79A31-AF18-4A5B-9686-25FCFEFA85B0}" type="pres">
      <dgm:prSet presAssocID="{7CE79D83-9A42-4E21-841A-3A92553FB736}" presName="sibTrans" presStyleLbl="sibTrans1D1" presStyleIdx="1" presStyleCnt="5"/>
      <dgm:spPr/>
    </dgm:pt>
    <dgm:pt modelId="{EA268588-C73C-4B49-95A6-031B86824E45}" type="pres">
      <dgm:prSet presAssocID="{7CE79D83-9A42-4E21-841A-3A92553FB736}" presName="connectorText" presStyleLbl="sibTrans1D1" presStyleIdx="1" presStyleCnt="5"/>
      <dgm:spPr/>
    </dgm:pt>
    <dgm:pt modelId="{315F32D4-8AAE-4187-9E2F-4209D2A6D679}" type="pres">
      <dgm:prSet presAssocID="{6A8A375A-A333-4F9E-B622-B985EF74FC4C}" presName="node" presStyleLbl="node1" presStyleIdx="2" presStyleCnt="6">
        <dgm:presLayoutVars>
          <dgm:bulletEnabled val="1"/>
        </dgm:presLayoutVars>
      </dgm:prSet>
      <dgm:spPr/>
    </dgm:pt>
    <dgm:pt modelId="{274FDF96-8634-4CFD-B447-F06363B46F1A}" type="pres">
      <dgm:prSet presAssocID="{AD3A1935-69A5-405B-B672-7188D7536530}" presName="sibTrans" presStyleLbl="sibTrans1D1" presStyleIdx="2" presStyleCnt="5"/>
      <dgm:spPr/>
    </dgm:pt>
    <dgm:pt modelId="{0559E55E-FAA3-4023-846E-2DDCC51D4E11}" type="pres">
      <dgm:prSet presAssocID="{AD3A1935-69A5-405B-B672-7188D7536530}" presName="connectorText" presStyleLbl="sibTrans1D1" presStyleIdx="2" presStyleCnt="5"/>
      <dgm:spPr/>
    </dgm:pt>
    <dgm:pt modelId="{1343FC9B-BF3A-4010-A95F-E0DFCF615031}" type="pres">
      <dgm:prSet presAssocID="{036DD478-DD16-4678-BE07-F31893BDBE3D}" presName="node" presStyleLbl="node1" presStyleIdx="3" presStyleCnt="6">
        <dgm:presLayoutVars>
          <dgm:bulletEnabled val="1"/>
        </dgm:presLayoutVars>
      </dgm:prSet>
      <dgm:spPr/>
    </dgm:pt>
    <dgm:pt modelId="{C068B925-E930-437B-955E-6E5678569AF1}" type="pres">
      <dgm:prSet presAssocID="{BEE119D1-3C99-46B2-B332-967F4C90D4F3}" presName="sibTrans" presStyleLbl="sibTrans1D1" presStyleIdx="3" presStyleCnt="5"/>
      <dgm:spPr/>
    </dgm:pt>
    <dgm:pt modelId="{CE030488-5713-4023-987E-938E2FC718FA}" type="pres">
      <dgm:prSet presAssocID="{BEE119D1-3C99-46B2-B332-967F4C90D4F3}" presName="connectorText" presStyleLbl="sibTrans1D1" presStyleIdx="3" presStyleCnt="5"/>
      <dgm:spPr/>
    </dgm:pt>
    <dgm:pt modelId="{F945A2F9-FAB2-42AA-9991-0688FE52607E}" type="pres">
      <dgm:prSet presAssocID="{E859BC61-07BD-41B1-8DEF-8E2A47D0E69A}" presName="node" presStyleLbl="node1" presStyleIdx="4" presStyleCnt="6">
        <dgm:presLayoutVars>
          <dgm:bulletEnabled val="1"/>
        </dgm:presLayoutVars>
      </dgm:prSet>
      <dgm:spPr/>
    </dgm:pt>
    <dgm:pt modelId="{5E650B37-0578-4FB9-92ED-27D9EE46D9F7}" type="pres">
      <dgm:prSet presAssocID="{AD11AFA2-D691-4B7C-9F1F-FEB32CA56DA1}" presName="sibTrans" presStyleLbl="sibTrans1D1" presStyleIdx="4" presStyleCnt="5"/>
      <dgm:spPr/>
    </dgm:pt>
    <dgm:pt modelId="{20DFD978-C5F7-47D4-9D6F-E33DA60F1D81}" type="pres">
      <dgm:prSet presAssocID="{AD11AFA2-D691-4B7C-9F1F-FEB32CA56DA1}" presName="connectorText" presStyleLbl="sibTrans1D1" presStyleIdx="4" presStyleCnt="5"/>
      <dgm:spPr/>
    </dgm:pt>
    <dgm:pt modelId="{837D9525-57AD-4B02-B330-8A95D2F6FC29}" type="pres">
      <dgm:prSet presAssocID="{55EC4FFA-41BA-43CB-AA97-7A677E614ACC}" presName="node" presStyleLbl="node1" presStyleIdx="5" presStyleCnt="6">
        <dgm:presLayoutVars>
          <dgm:bulletEnabled val="1"/>
        </dgm:presLayoutVars>
      </dgm:prSet>
      <dgm:spPr/>
    </dgm:pt>
  </dgm:ptLst>
  <dgm:cxnLst>
    <dgm:cxn modelId="{C1691217-060C-4B5D-9D15-B767499BC9C8}" type="presOf" srcId="{55EC4FFA-41BA-43CB-AA97-7A677E614ACC}" destId="{837D9525-57AD-4B02-B330-8A95D2F6FC29}" srcOrd="0" destOrd="0" presId="urn:microsoft.com/office/officeart/2016/7/layout/RepeatingBendingProcessNew"/>
    <dgm:cxn modelId="{09A5981D-F400-4045-8754-923B52EBBC4D}" srcId="{436B3CC7-BF67-44F8-B83A-621B1126313E}" destId="{6A8A375A-A333-4F9E-B622-B985EF74FC4C}" srcOrd="2" destOrd="0" parTransId="{4C71179A-AA6B-4818-99E4-F3AE1FD71583}" sibTransId="{AD3A1935-69A5-405B-B672-7188D7536530}"/>
    <dgm:cxn modelId="{67686A1F-F812-4586-B50E-FCE5B6BF69DC}" srcId="{436B3CC7-BF67-44F8-B83A-621B1126313E}" destId="{036DD478-DD16-4678-BE07-F31893BDBE3D}" srcOrd="3" destOrd="0" parTransId="{2D9A75C1-71F4-4220-B844-C25ACADF3E4F}" sibTransId="{BEE119D1-3C99-46B2-B332-967F4C90D4F3}"/>
    <dgm:cxn modelId="{9E634223-870A-45FF-90EB-2F69710817C9}" srcId="{436B3CC7-BF67-44F8-B83A-621B1126313E}" destId="{5DA51C1F-C5ED-4C19-ACA3-5A92A349761E}" srcOrd="0" destOrd="0" parTransId="{5212D658-D01B-4DA4-8515-FFB1FC5EB092}" sibTransId="{5097CE3D-FE4E-4D77-9622-24D5C9076435}"/>
    <dgm:cxn modelId="{EEBDA32C-F0C3-47CF-AE9E-F566F5D43690}" type="presOf" srcId="{BEE119D1-3C99-46B2-B332-967F4C90D4F3}" destId="{CE030488-5713-4023-987E-938E2FC718FA}" srcOrd="1" destOrd="0" presId="urn:microsoft.com/office/officeart/2016/7/layout/RepeatingBendingProcessNew"/>
    <dgm:cxn modelId="{E8F3926E-1CFD-4DA6-BE21-D19C9929D853}" type="presOf" srcId="{AD3A1935-69A5-405B-B672-7188D7536530}" destId="{0559E55E-FAA3-4023-846E-2DDCC51D4E11}" srcOrd="1" destOrd="0" presId="urn:microsoft.com/office/officeart/2016/7/layout/RepeatingBendingProcessNew"/>
    <dgm:cxn modelId="{34D63859-0850-4BDD-8302-059E3B1EADD6}" type="presOf" srcId="{AD11AFA2-D691-4B7C-9F1F-FEB32CA56DA1}" destId="{20DFD978-C5F7-47D4-9D6F-E33DA60F1D81}" srcOrd="1" destOrd="0" presId="urn:microsoft.com/office/officeart/2016/7/layout/RepeatingBendingProcessNew"/>
    <dgm:cxn modelId="{2C24FA7E-E084-4735-9134-9CE585FAC9AC}" type="presOf" srcId="{6A8A375A-A333-4F9E-B622-B985EF74FC4C}" destId="{315F32D4-8AAE-4187-9E2F-4209D2A6D679}" srcOrd="0" destOrd="0" presId="urn:microsoft.com/office/officeart/2016/7/layout/RepeatingBendingProcessNew"/>
    <dgm:cxn modelId="{DC28CB89-F327-4DDF-A17B-33E9EBCDC368}" srcId="{436B3CC7-BF67-44F8-B83A-621B1126313E}" destId="{E859BC61-07BD-41B1-8DEF-8E2A47D0E69A}" srcOrd="4" destOrd="0" parTransId="{BB090043-0773-4DF3-85D5-C71FE7FED51E}" sibTransId="{AD11AFA2-D691-4B7C-9F1F-FEB32CA56DA1}"/>
    <dgm:cxn modelId="{3D05308A-0252-428A-B23F-F4523E2C0751}" type="presOf" srcId="{436B3CC7-BF67-44F8-B83A-621B1126313E}" destId="{40B08D11-C476-4A73-B972-2537734C790D}" srcOrd="0" destOrd="0" presId="urn:microsoft.com/office/officeart/2016/7/layout/RepeatingBendingProcessNew"/>
    <dgm:cxn modelId="{03E33D8A-CA4D-4321-BBE3-0260FBCD7E18}" type="presOf" srcId="{BEE119D1-3C99-46B2-B332-967F4C90D4F3}" destId="{C068B925-E930-437B-955E-6E5678569AF1}" srcOrd="0" destOrd="0" presId="urn:microsoft.com/office/officeart/2016/7/layout/RepeatingBendingProcessNew"/>
    <dgm:cxn modelId="{E76E87A1-A423-4602-9702-5A336AAFE4AC}" type="presOf" srcId="{7CE79D83-9A42-4E21-841A-3A92553FB736}" destId="{D5F79A31-AF18-4A5B-9686-25FCFEFA85B0}" srcOrd="0" destOrd="0" presId="urn:microsoft.com/office/officeart/2016/7/layout/RepeatingBendingProcessNew"/>
    <dgm:cxn modelId="{C294F9AD-A455-4FFB-8D93-0DE7127DCBD0}" srcId="{436B3CC7-BF67-44F8-B83A-621B1126313E}" destId="{9031220F-FAF5-4B4A-9390-AF35F3A9C08A}" srcOrd="1" destOrd="0" parTransId="{A488BE0B-EA85-4AE8-8CBA-8714CCC520E3}" sibTransId="{7CE79D83-9A42-4E21-841A-3A92553FB736}"/>
    <dgm:cxn modelId="{E8F1C9B0-88D7-469C-A495-2A37F61B7AEF}" type="presOf" srcId="{AD11AFA2-D691-4B7C-9F1F-FEB32CA56DA1}" destId="{5E650B37-0578-4FB9-92ED-27D9EE46D9F7}" srcOrd="0" destOrd="0" presId="urn:microsoft.com/office/officeart/2016/7/layout/RepeatingBendingProcessNew"/>
    <dgm:cxn modelId="{F57A4AB5-069F-4E54-AE0D-E1890CE755D7}" type="presOf" srcId="{AD3A1935-69A5-405B-B672-7188D7536530}" destId="{274FDF96-8634-4CFD-B447-F06363B46F1A}" srcOrd="0" destOrd="0" presId="urn:microsoft.com/office/officeart/2016/7/layout/RepeatingBendingProcessNew"/>
    <dgm:cxn modelId="{110488C6-8C44-4E46-9778-86A77B1694DB}" type="presOf" srcId="{9031220F-FAF5-4B4A-9390-AF35F3A9C08A}" destId="{5C882941-3D78-408B-8BCF-2961DC9F3D40}" srcOrd="0" destOrd="0" presId="urn:microsoft.com/office/officeart/2016/7/layout/RepeatingBendingProcessNew"/>
    <dgm:cxn modelId="{7BEC82C7-F33A-4F84-9210-8CA3CB226FD9}" type="presOf" srcId="{E859BC61-07BD-41B1-8DEF-8E2A47D0E69A}" destId="{F945A2F9-FAB2-42AA-9991-0688FE52607E}" srcOrd="0" destOrd="0" presId="urn:microsoft.com/office/officeart/2016/7/layout/RepeatingBendingProcessNew"/>
    <dgm:cxn modelId="{14261CCD-E8FC-4175-919F-05AA98B94BF8}" type="presOf" srcId="{036DD478-DD16-4678-BE07-F31893BDBE3D}" destId="{1343FC9B-BF3A-4010-A95F-E0DFCF615031}" srcOrd="0" destOrd="0" presId="urn:microsoft.com/office/officeart/2016/7/layout/RepeatingBendingProcessNew"/>
    <dgm:cxn modelId="{8CCED1DA-7667-4D20-AF9F-78D7FFC2E717}" type="presOf" srcId="{5097CE3D-FE4E-4D77-9622-24D5C9076435}" destId="{8A51A4CE-B8FE-4E78-92A0-7D7086258227}" srcOrd="1" destOrd="0" presId="urn:microsoft.com/office/officeart/2016/7/layout/RepeatingBendingProcessNew"/>
    <dgm:cxn modelId="{69DD55DB-FCFA-4BF0-AEB1-45CC1E39185B}" type="presOf" srcId="{7CE79D83-9A42-4E21-841A-3A92553FB736}" destId="{EA268588-C73C-4B49-95A6-031B86824E45}" srcOrd="1" destOrd="0" presId="urn:microsoft.com/office/officeart/2016/7/layout/RepeatingBendingProcessNew"/>
    <dgm:cxn modelId="{55489BDC-A5B5-42BA-9A10-067363002870}" type="presOf" srcId="{5097CE3D-FE4E-4D77-9622-24D5C9076435}" destId="{E1F1A0D3-C239-45A3-B7D5-60582202DB7E}" srcOrd="0" destOrd="0" presId="urn:microsoft.com/office/officeart/2016/7/layout/RepeatingBendingProcessNew"/>
    <dgm:cxn modelId="{470EA9DF-461B-4EC1-9FB8-D862EEE5A9A5}" type="presOf" srcId="{5DA51C1F-C5ED-4C19-ACA3-5A92A349761E}" destId="{6C83DAFC-8C78-4C01-A282-D023299F65DB}" srcOrd="0" destOrd="0" presId="urn:microsoft.com/office/officeart/2016/7/layout/RepeatingBendingProcessNew"/>
    <dgm:cxn modelId="{701CADF2-A339-4584-A118-4C1140F2AF86}" srcId="{436B3CC7-BF67-44F8-B83A-621B1126313E}" destId="{55EC4FFA-41BA-43CB-AA97-7A677E614ACC}" srcOrd="5" destOrd="0" parTransId="{10B3E8CE-BB59-49DC-BC0B-6F368AB16A03}" sibTransId="{D721A34D-2295-4864-95C2-C889A3CB588E}"/>
    <dgm:cxn modelId="{ED27D3EC-A088-4FFF-877E-F38BA1836008}" type="presParOf" srcId="{40B08D11-C476-4A73-B972-2537734C790D}" destId="{6C83DAFC-8C78-4C01-A282-D023299F65DB}" srcOrd="0" destOrd="0" presId="urn:microsoft.com/office/officeart/2016/7/layout/RepeatingBendingProcessNew"/>
    <dgm:cxn modelId="{F3C1493F-0E06-4033-8D9E-E7BCF6251B2E}" type="presParOf" srcId="{40B08D11-C476-4A73-B972-2537734C790D}" destId="{E1F1A0D3-C239-45A3-B7D5-60582202DB7E}" srcOrd="1" destOrd="0" presId="urn:microsoft.com/office/officeart/2016/7/layout/RepeatingBendingProcessNew"/>
    <dgm:cxn modelId="{72317B5F-09CA-473D-9EAF-198733DEBCAA}" type="presParOf" srcId="{E1F1A0D3-C239-45A3-B7D5-60582202DB7E}" destId="{8A51A4CE-B8FE-4E78-92A0-7D7086258227}" srcOrd="0" destOrd="0" presId="urn:microsoft.com/office/officeart/2016/7/layout/RepeatingBendingProcessNew"/>
    <dgm:cxn modelId="{5CDD7A74-B791-4F9A-A03C-5ECDE247678F}" type="presParOf" srcId="{40B08D11-C476-4A73-B972-2537734C790D}" destId="{5C882941-3D78-408B-8BCF-2961DC9F3D40}" srcOrd="2" destOrd="0" presId="urn:microsoft.com/office/officeart/2016/7/layout/RepeatingBendingProcessNew"/>
    <dgm:cxn modelId="{4675521E-DF10-4FD1-9FC3-43DCA11377C5}" type="presParOf" srcId="{40B08D11-C476-4A73-B972-2537734C790D}" destId="{D5F79A31-AF18-4A5B-9686-25FCFEFA85B0}" srcOrd="3" destOrd="0" presId="urn:microsoft.com/office/officeart/2016/7/layout/RepeatingBendingProcessNew"/>
    <dgm:cxn modelId="{B1613332-AAA4-4E74-AB0B-A62DDC681433}" type="presParOf" srcId="{D5F79A31-AF18-4A5B-9686-25FCFEFA85B0}" destId="{EA268588-C73C-4B49-95A6-031B86824E45}" srcOrd="0" destOrd="0" presId="urn:microsoft.com/office/officeart/2016/7/layout/RepeatingBendingProcessNew"/>
    <dgm:cxn modelId="{1F78E482-1AC3-4FE5-ACC8-56A0E032469B}" type="presParOf" srcId="{40B08D11-C476-4A73-B972-2537734C790D}" destId="{315F32D4-8AAE-4187-9E2F-4209D2A6D679}" srcOrd="4" destOrd="0" presId="urn:microsoft.com/office/officeart/2016/7/layout/RepeatingBendingProcessNew"/>
    <dgm:cxn modelId="{5C36D7F5-9219-4AC8-8B85-4A08739DB863}" type="presParOf" srcId="{40B08D11-C476-4A73-B972-2537734C790D}" destId="{274FDF96-8634-4CFD-B447-F06363B46F1A}" srcOrd="5" destOrd="0" presId="urn:microsoft.com/office/officeart/2016/7/layout/RepeatingBendingProcessNew"/>
    <dgm:cxn modelId="{71E80A9F-9DC6-4883-8DB9-EBA0C5F0FBE7}" type="presParOf" srcId="{274FDF96-8634-4CFD-B447-F06363B46F1A}" destId="{0559E55E-FAA3-4023-846E-2DDCC51D4E11}" srcOrd="0" destOrd="0" presId="urn:microsoft.com/office/officeart/2016/7/layout/RepeatingBendingProcessNew"/>
    <dgm:cxn modelId="{B0A722B1-CB0B-4ABE-87F9-1377AD102A12}" type="presParOf" srcId="{40B08D11-C476-4A73-B972-2537734C790D}" destId="{1343FC9B-BF3A-4010-A95F-E0DFCF615031}" srcOrd="6" destOrd="0" presId="urn:microsoft.com/office/officeart/2016/7/layout/RepeatingBendingProcessNew"/>
    <dgm:cxn modelId="{571220C5-18A3-4BA0-A36D-656FB358CB9A}" type="presParOf" srcId="{40B08D11-C476-4A73-B972-2537734C790D}" destId="{C068B925-E930-437B-955E-6E5678569AF1}" srcOrd="7" destOrd="0" presId="urn:microsoft.com/office/officeart/2016/7/layout/RepeatingBendingProcessNew"/>
    <dgm:cxn modelId="{0A59D333-C5A5-4285-A7EF-5AB967A0F4B5}" type="presParOf" srcId="{C068B925-E930-437B-955E-6E5678569AF1}" destId="{CE030488-5713-4023-987E-938E2FC718FA}" srcOrd="0" destOrd="0" presId="urn:microsoft.com/office/officeart/2016/7/layout/RepeatingBendingProcessNew"/>
    <dgm:cxn modelId="{640EA6AA-8E7C-4223-8DAD-33B2EE446F1B}" type="presParOf" srcId="{40B08D11-C476-4A73-B972-2537734C790D}" destId="{F945A2F9-FAB2-42AA-9991-0688FE52607E}" srcOrd="8" destOrd="0" presId="urn:microsoft.com/office/officeart/2016/7/layout/RepeatingBendingProcessNew"/>
    <dgm:cxn modelId="{8F8E90F2-2C14-442D-A420-B67C388FD500}" type="presParOf" srcId="{40B08D11-C476-4A73-B972-2537734C790D}" destId="{5E650B37-0578-4FB9-92ED-27D9EE46D9F7}" srcOrd="9" destOrd="0" presId="urn:microsoft.com/office/officeart/2016/7/layout/RepeatingBendingProcessNew"/>
    <dgm:cxn modelId="{1E463248-A9A9-4EE1-88DD-94CF38143F4D}" type="presParOf" srcId="{5E650B37-0578-4FB9-92ED-27D9EE46D9F7}" destId="{20DFD978-C5F7-47D4-9D6F-E33DA60F1D81}" srcOrd="0" destOrd="0" presId="urn:microsoft.com/office/officeart/2016/7/layout/RepeatingBendingProcessNew"/>
    <dgm:cxn modelId="{409A863D-8985-4B84-B668-FD1DAE6207A5}" type="presParOf" srcId="{40B08D11-C476-4A73-B972-2537734C790D}" destId="{837D9525-57AD-4B02-B330-8A95D2F6FC29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C9CF7-1EF2-45A5-ABBD-CF6C4DE509E4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9663A-EBFB-4134-B0BA-A8BFC07295C1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2F202-0217-44E0-96B6-ACA26D9432E1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нативная сериализация объектов </a:t>
          </a:r>
          <a:r>
            <a:rPr lang="en-US" sz="2500" kern="1200" dirty="0">
              <a:latin typeface="Jura" pitchFamily="2" charset="0"/>
              <a:ea typeface="Jura" pitchFamily="2" charset="0"/>
            </a:rPr>
            <a:t>Python</a:t>
          </a:r>
        </a:p>
      </dsp:txBody>
      <dsp:txXfrm>
        <a:off x="1759790" y="651"/>
        <a:ext cx="5098209" cy="1523627"/>
      </dsp:txXfrm>
    </dsp:sp>
    <dsp:sp modelId="{6660E2B7-0838-4CF6-AD3D-2B4E7A1CD024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83619-33CF-4AC2-950B-594F1BAC5C45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A73C5-8618-4269-9EC2-884289BCA450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оптимизирован для хранения сложных структур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1905186"/>
        <a:ext cx="5098209" cy="1523627"/>
      </dsp:txXfrm>
    </dsp:sp>
    <dsp:sp modelId="{E3DD623E-2636-4B6D-9103-36103B506D8E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FD52B-9D43-41B3-B6FB-F9FA4EB9076A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4D8C5-CFD5-4DD8-BB99-446329AB0439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не для чтения людьми и передачи данных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3809720"/>
        <a:ext cx="5098209" cy="1523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DF098-3657-49A3-ADA7-CD155780C433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E8100-DA7B-4B79-91A5-D3AE13D4D4C8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E0378-63C3-4370-82BE-0D5ADADDD92B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может быть описана указанием имени</a:t>
          </a:r>
          <a:r>
            <a:rPr lang="en-US" sz="2500" kern="1200" dirty="0">
              <a:latin typeface="Jura" pitchFamily="2" charset="0"/>
              <a:ea typeface="Jura" pitchFamily="2" charset="0"/>
            </a:rPr>
            <a:t> </a:t>
          </a:r>
          <a:r>
            <a:rPr lang="ru-RU" sz="2500" kern="1200" dirty="0">
              <a:latin typeface="Jura" pitchFamily="2" charset="0"/>
              <a:ea typeface="Jura" pitchFamily="2" charset="0"/>
            </a:rPr>
            <a:t>и входящих аргументов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651"/>
        <a:ext cx="5098209" cy="1523627"/>
      </dsp:txXfrm>
    </dsp:sp>
    <dsp:sp modelId="{9791CF1B-F672-45B9-88A6-14C15BD12C45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5A800A-7B05-4CBD-8B3C-89E5F90454A2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3BCFB-4E02-485B-8E4B-12BFD2FA0A6E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предотвращает программирование методом </a:t>
          </a:r>
          <a:r>
            <a:rPr lang="en-US" sz="2500" kern="1200" dirty="0">
              <a:latin typeface="Jura" pitchFamily="2" charset="0"/>
              <a:ea typeface="Jura" pitchFamily="2" charset="0"/>
            </a:rPr>
            <a:t>copy/paste</a:t>
          </a:r>
        </a:p>
      </dsp:txBody>
      <dsp:txXfrm>
        <a:off x="1759790" y="1905186"/>
        <a:ext cx="5098209" cy="1523627"/>
      </dsp:txXfrm>
    </dsp:sp>
    <dsp:sp modelId="{E6CD2373-E0DF-4D4C-96BC-D21FB42A6CC7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8F3D2-A9BE-4A37-ABB1-3C640F087FB8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413C8-CC80-4EF7-B6EE-67C1763C8B49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способствует процедурной декомпозиции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3809720"/>
        <a:ext cx="5098209" cy="1523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1A0D3-C239-45A3-B7D5-60582202DB7E}">
      <dsp:nvSpPr>
        <dsp:cNvPr id="0" name=""/>
        <dsp:cNvSpPr/>
      </dsp:nvSpPr>
      <dsp:spPr>
        <a:xfrm>
          <a:off x="3156094" y="664606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707615"/>
        <a:ext cx="27110" cy="5422"/>
      </dsp:txXfrm>
    </dsp:sp>
    <dsp:sp modelId="{6C83DAFC-8C78-4C01-A282-D023299F65DB}">
      <dsp:nvSpPr>
        <dsp:cNvPr id="0" name=""/>
        <dsp:cNvSpPr/>
      </dsp:nvSpPr>
      <dsp:spPr>
        <a:xfrm>
          <a:off x="800457" y="3095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def</a:t>
          </a:r>
          <a:r>
            <a:rPr lang="en-US" sz="1300" kern="1200" dirty="0">
              <a:latin typeface="Jura" pitchFamily="2" charset="0"/>
              <a:ea typeface="Jura" pitchFamily="2" charset="0"/>
            </a:rPr>
            <a:t> </a:t>
          </a:r>
          <a:r>
            <a:rPr lang="ru-RU" sz="1300" kern="1200" dirty="0">
              <a:latin typeface="Jura" pitchFamily="2" charset="0"/>
              <a:ea typeface="Jura" pitchFamily="2" charset="0"/>
            </a:rPr>
            <a:t>это оператор, функции не существует, пока он не будет выполнен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800457" y="3095"/>
        <a:ext cx="2357437" cy="1414462"/>
      </dsp:txXfrm>
    </dsp:sp>
    <dsp:sp modelId="{D5F79A31-AF18-4A5B-9686-25FCFEFA85B0}">
      <dsp:nvSpPr>
        <dsp:cNvPr id="0" name=""/>
        <dsp:cNvSpPr/>
      </dsp:nvSpPr>
      <dsp:spPr>
        <a:xfrm>
          <a:off x="1979175" y="1415758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1668852"/>
        <a:ext cx="147495" cy="5422"/>
      </dsp:txXfrm>
    </dsp:sp>
    <dsp:sp modelId="{5C882941-3D78-408B-8BCF-2961DC9F3D40}">
      <dsp:nvSpPr>
        <dsp:cNvPr id="0" name=""/>
        <dsp:cNvSpPr/>
      </dsp:nvSpPr>
      <dsp:spPr>
        <a:xfrm>
          <a:off x="3700105" y="3095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любая функция это объект, имя функции – переменная, содержащая этот объект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3700105" y="3095"/>
        <a:ext cx="2357437" cy="1414462"/>
      </dsp:txXfrm>
    </dsp:sp>
    <dsp:sp modelId="{274FDF96-8634-4CFD-B447-F06363B46F1A}">
      <dsp:nvSpPr>
        <dsp:cNvPr id="0" name=""/>
        <dsp:cNvSpPr/>
      </dsp:nvSpPr>
      <dsp:spPr>
        <a:xfrm>
          <a:off x="3156094" y="2621280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2664288"/>
        <a:ext cx="27110" cy="5422"/>
      </dsp:txXfrm>
    </dsp:sp>
    <dsp:sp modelId="{315F32D4-8AAE-4187-9E2F-4209D2A6D679}">
      <dsp:nvSpPr>
        <dsp:cNvPr id="0" name=""/>
        <dsp:cNvSpPr/>
      </dsp:nvSpPr>
      <dsp:spPr>
        <a:xfrm>
          <a:off x="800457" y="1959768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в общем случае аргументы передаются по позиции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800457" y="1959768"/>
        <a:ext cx="2357437" cy="1414462"/>
      </dsp:txXfrm>
    </dsp:sp>
    <dsp:sp modelId="{C068B925-E930-437B-955E-6E5678569AF1}">
      <dsp:nvSpPr>
        <dsp:cNvPr id="0" name=""/>
        <dsp:cNvSpPr/>
      </dsp:nvSpPr>
      <dsp:spPr>
        <a:xfrm>
          <a:off x="1979175" y="3372431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3625525"/>
        <a:ext cx="147495" cy="5422"/>
      </dsp:txXfrm>
    </dsp:sp>
    <dsp:sp modelId="{1343FC9B-BF3A-4010-A95F-E0DFCF615031}">
      <dsp:nvSpPr>
        <dsp:cNvPr id="0" name=""/>
        <dsp:cNvSpPr/>
      </dsp:nvSpPr>
      <dsp:spPr>
        <a:xfrm>
          <a:off x="3700105" y="1959768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аргументы передаются по ссылкам</a:t>
          </a:r>
          <a:r>
            <a:rPr lang="en-US" sz="1300" kern="1200" dirty="0">
              <a:latin typeface="Jura" pitchFamily="2" charset="0"/>
              <a:ea typeface="Jura" pitchFamily="2" charset="0"/>
            </a:rPr>
            <a:t> </a:t>
          </a:r>
        </a:p>
      </dsp:txBody>
      <dsp:txXfrm>
        <a:off x="3700105" y="1959768"/>
        <a:ext cx="2357437" cy="1414462"/>
      </dsp:txXfrm>
    </dsp:sp>
    <dsp:sp modelId="{5E650B37-0578-4FB9-92ED-27D9EE46D9F7}">
      <dsp:nvSpPr>
        <dsp:cNvPr id="0" name=""/>
        <dsp:cNvSpPr/>
      </dsp:nvSpPr>
      <dsp:spPr>
        <a:xfrm>
          <a:off x="3156094" y="4577953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4620962"/>
        <a:ext cx="27110" cy="5422"/>
      </dsp:txXfrm>
    </dsp:sp>
    <dsp:sp modelId="{F945A2F9-FAB2-42AA-9991-0688FE52607E}">
      <dsp:nvSpPr>
        <dsp:cNvPr id="0" name=""/>
        <dsp:cNvSpPr/>
      </dsp:nvSpPr>
      <dsp:spPr>
        <a:xfrm>
          <a:off x="800457" y="3916441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необязательный оператор </a:t>
          </a:r>
          <a:r>
            <a:rPr lang="en-US" sz="1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return</a:t>
          </a:r>
          <a:r>
            <a:rPr lang="en-US" sz="1300" kern="1200" dirty="0">
              <a:latin typeface="Jura" pitchFamily="2" charset="0"/>
              <a:ea typeface="Jura" pitchFamily="2" charset="0"/>
            </a:rPr>
            <a:t> </a:t>
          </a:r>
          <a:r>
            <a:rPr lang="ru-RU" sz="1300" kern="1200" dirty="0">
              <a:latin typeface="Jura" pitchFamily="2" charset="0"/>
              <a:ea typeface="Jura" pitchFamily="2" charset="0"/>
            </a:rPr>
            <a:t>заканчивает выполнение функции и возвращает некий результат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800457" y="3916441"/>
        <a:ext cx="2357437" cy="1414462"/>
      </dsp:txXfrm>
    </dsp:sp>
    <dsp:sp modelId="{837D9525-57AD-4B02-B330-8A95D2F6FC29}">
      <dsp:nvSpPr>
        <dsp:cNvPr id="0" name=""/>
        <dsp:cNvSpPr/>
      </dsp:nvSpPr>
      <dsp:spPr>
        <a:xfrm>
          <a:off x="3700105" y="3916441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функция всегда возвращает объект, если </a:t>
          </a:r>
          <a:r>
            <a:rPr lang="en-US" sz="1300" kern="1200" dirty="0">
              <a:latin typeface="Jura" pitchFamily="2" charset="0"/>
              <a:ea typeface="Jura" pitchFamily="2" charset="0"/>
            </a:rPr>
            <a:t>return </a:t>
          </a:r>
          <a:r>
            <a:rPr lang="ru-RU" sz="1300" kern="1200" dirty="0">
              <a:latin typeface="Jura" pitchFamily="2" charset="0"/>
              <a:ea typeface="Jura" pitchFamily="2" charset="0"/>
            </a:rPr>
            <a:t>отсутствует или вызывается без операнда, то функция вернёт объект типа </a:t>
          </a:r>
          <a:r>
            <a:rPr lang="en-US" sz="1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None</a:t>
          </a:r>
        </a:p>
      </dsp:txBody>
      <dsp:txXfrm>
        <a:off x="3700105" y="3916441"/>
        <a:ext cx="2357437" cy="1414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BE7FA-75C5-4717-93AB-9BCA56CAA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D2942-97C8-4E2E-81C1-0CAECE321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A3673-8AFC-4C3E-AB33-1932B73A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14F9-E3B7-4038-BB63-27715E4CC08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A2837-A889-4749-BDA7-EB36722F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393BC-7990-4975-B7B9-E4AB96A3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352F-C877-430E-872B-B4CDBFE1E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5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27A1-C6AC-456E-81A9-89784BC6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528B1-19D1-4DCC-8F04-DCEC20EA9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BEAB3-5CEE-4D63-B475-17860E1C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14F9-E3B7-4038-BB63-27715E4CC08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107EE-C7EF-4BD0-B927-98F398B6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B5D4B-5B89-4022-B427-01BA95CC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352F-C877-430E-872B-B4CDBFE1E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2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EAD33F-BA3C-45B3-BA71-A093854D4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CC308-A48F-4AF4-97B4-2667008A7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0DBF6-7863-4764-A871-B72BE13B6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14F9-E3B7-4038-BB63-27715E4CC08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32669-610A-4846-858E-76F5AD08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124ED-CF7A-47E0-BD73-77CF5594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352F-C877-430E-872B-B4CDBFE1E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84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134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43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68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93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98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638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27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1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43F7-3775-4827-AD75-C78D4135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983F8-1E99-4BA0-A372-5966F08BF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CE0C2-2E48-40AE-B646-09726D07F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14F9-E3B7-4038-BB63-27715E4CC08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0ACE8-FD1F-48DB-AF8E-10F235D1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D67D1-634F-4DED-A4BB-02697F5F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352F-C877-430E-872B-B4CDBFE1E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007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3CA1-6BE5-4D59-9087-6ACAB1BB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D19EC-698D-4BF4-B956-827F1A741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30252-B02D-44F1-BDCE-D1A7207C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14F9-E3B7-4038-BB63-27715E4CC08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B24BC-CD21-4CA0-9748-DF1B8A13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0FBDF-D3F4-4083-9D2C-E2D4257B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352F-C877-430E-872B-B4CDBFE1E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9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9D52-B8BB-4264-98FB-41F9E8202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1B31A-0609-4C6F-9869-98AAE0658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E2EEF-6381-425D-BC61-FB0914B83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46393-3C1B-4EA2-9352-B57B5151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14F9-E3B7-4038-BB63-27715E4CC08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600BE-7830-4F06-9201-02FC8133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7A250-AA96-452C-AFE3-1737D786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352F-C877-430E-872B-B4CDBFE1E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0949-9CB1-4BDF-A9BD-C65439B6E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28DE5-794F-4095-A553-5FFCEA41B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CAFB9-8B14-4CBE-971E-D8FA09E80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D7DBFD-6EF0-45D7-958C-AC2F02E93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8F6823-BAF5-4801-B4B7-507274B436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CCF1DE-3286-40E1-B22D-A321F3D2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14F9-E3B7-4038-BB63-27715E4CC08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2C40DB-6F8E-4B78-A364-FDCE9AD2A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F7710-6355-442C-A71C-FDEF83AAC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352F-C877-430E-872B-B4CDBFE1E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3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8053-D54F-44DF-9703-1D2FBFBF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0EAC9-815B-43FF-A84D-719EFF9E8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14F9-E3B7-4038-BB63-27715E4CC08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2F785-945A-4239-8E1B-F77EF43F4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64BFC-CE1E-422A-BE73-731229CB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352F-C877-430E-872B-B4CDBFE1E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6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BC1F24-DAE8-4874-B662-C8710353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14F9-E3B7-4038-BB63-27715E4CC08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4F4C0-5DE7-4922-83E0-7546E7D7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D8153-437F-45B2-8F43-D99A3FC2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352F-C877-430E-872B-B4CDBFE1E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91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EA6F-8561-46AB-A23B-57697173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6E79F-DE5B-4B29-8B5C-3E019C40B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2C1A1-2C1B-49C5-9ED0-54C66E725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9BA4F-E2F0-41EE-95A7-BD6CFA91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14F9-E3B7-4038-BB63-27715E4CC08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B0E99-3E9F-4955-B7C7-A49C5395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942B1-E3BD-49A5-B617-336EA63D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352F-C877-430E-872B-B4CDBFE1E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6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AC6D9-8EE2-4EF9-9094-70E3F8A33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EE7A44-65B4-4558-820D-09FF83E53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66C85-517A-4FE4-A5AB-A88C6BB91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060A6-E5C8-4B54-BD62-6D3474FCB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14F9-E3B7-4038-BB63-27715E4CC08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6F55E-3AE9-4195-B2CD-220C9B3D0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7B211-FD71-4944-8069-CFB5536B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352F-C877-430E-872B-B4CDBFE1E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5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350F2-8CE5-46BA-A805-A52794679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65A1C-6E2B-4BB1-86C1-87D728368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008C0-2EB5-4533-A32A-A70EA8814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14F9-E3B7-4038-BB63-27715E4CC08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1D096-5A46-4ED4-BD92-35D8A54B5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C8C04-CF53-4F8D-A1CF-EA54B848A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0352F-C877-430E-872B-B4CDBFE1E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6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47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сериализация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36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Синтаксис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func_name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(arg1, … , </a:t>
            </a:r>
            <a:r>
              <a:rPr lang="en-US" sz="2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argN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  <a:b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operators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value</a:t>
            </a: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Правила именования функций совпадают с правилами именования переменных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29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F1ADE4-9A50-4695-93DB-4D5CA6A1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Разбор синтаксиса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3A6F4EA-3AF5-40E2-9353-DA3979C73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r>
              <a:rPr lang="ru-RU" dirty="0"/>
              <a:t>Любая функция это объект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590454A-A415-483C-85A2-56D52A4362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773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B97192-67BF-4EB1-A924-F49917B8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/>
              <a:t>Сериализация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78CB5B-5576-46C0-A8F5-EA7A831A8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Сериализация это процесс конвертирования структурированных данных в формат, удобный для хранения и передачи, с возможностью вернуть данные к исходной структуре (десериализировать).</a:t>
            </a:r>
            <a:endParaRPr lang="en-US" dirty="0"/>
          </a:p>
        </p:txBody>
      </p:sp>
      <p:pic>
        <p:nvPicPr>
          <p:cNvPr id="7" name="Content Placeholder 6" descr="Building Brick Wall with solid fill">
            <a:extLst>
              <a:ext uri="{FF2B5EF4-FFF2-40B4-BE49-F238E27FC236}">
                <a16:creationId xmlns:a16="http://schemas.microsoft.com/office/drawing/2014/main" id="{39DFCA3C-528B-49A4-B0F7-65FB65F064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6918960" y="1328394"/>
            <a:ext cx="3749040" cy="3749040"/>
          </a:xfrm>
        </p:spPr>
      </p:pic>
    </p:spTree>
    <p:extLst>
      <p:ext uri="{BB962C8B-B14F-4D97-AF65-F5344CB8AC3E}">
        <p14:creationId xmlns:p14="http://schemas.microsoft.com/office/powerpoint/2010/main" val="367660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8ECCBD-3B7F-4685-A7F4-4B839E60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>
                <a:latin typeface="JetBrains Mono" panose="02000009000000000000" pitchFamily="49" charset="0"/>
                <a:cs typeface="JetBrains Mono" panose="02000009000000000000" pitchFamily="49" charset="0"/>
              </a:rPr>
              <a:t>JSON (JavaScript Object Notation)</a:t>
            </a:r>
          </a:p>
        </p:txBody>
      </p:sp>
      <p:pic>
        <p:nvPicPr>
          <p:cNvPr id="3074" name="Picture 2" descr="JSON Format Example: JSON_TABLE function – IBM Developer">
            <a:extLst>
              <a:ext uri="{FF2B5EF4-FFF2-40B4-BE49-F238E27FC236}">
                <a16:creationId xmlns:a16="http://schemas.microsoft.com/office/drawing/2014/main" id="{B52902A3-F7B0-4001-ABE0-1B93B93FB9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1424940"/>
            <a:ext cx="6858000" cy="370332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D3D763-D8F6-4846-967E-1F4A7DC8F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pPr marL="285750" marR="0" lvl="0" indent="-285750" defTabSz="457200" rtl="0" eaLnBrk="1" fontAlgn="auto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Arial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Стандарт индустрии для хранения и передачи данных</a:t>
            </a:r>
          </a:p>
          <a:p>
            <a:pPr marL="285750" marR="0" lvl="0" indent="-285750" defTabSz="457200" rtl="0" eaLnBrk="1" fontAlgn="auto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Лёгкий</a:t>
            </a:r>
          </a:p>
          <a:p>
            <a:pPr marL="285750" marR="0" lvl="0" indent="-285750" defTabSz="457200" rtl="0" eaLnBrk="1" fontAlgn="auto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Понятный и человеку, и машине</a:t>
            </a:r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3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F2DD3-1C3D-489B-8445-AE57AF13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Pickle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0BAE0-8327-4E6D-B1D1-A69CF3319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Применяется для хранения объектов </a:t>
            </a:r>
            <a:r>
              <a:rPr lang="en-US" dirty="0"/>
              <a:t>Python </a:t>
            </a:r>
            <a:r>
              <a:rPr lang="ru-RU" dirty="0"/>
              <a:t>в долговременной памяти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C0DE55-0201-4DCC-8DE9-742321D242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005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Сериализация в </a:t>
            </a:r>
            <a:r>
              <a:rPr lang="en-US" sz="5400" dirty="0">
                <a:latin typeface="JetBrains Mono" panose="02000009000000000000" pitchFamily="49" charset="0"/>
                <a:cs typeface="JetBrains Mono" panose="02000009000000000000" pitchFamily="49" charset="0"/>
              </a:rPr>
              <a:t>json</a:t>
            </a:r>
            <a:r>
              <a:rPr lang="en-US" sz="5400" dirty="0"/>
              <a:t> </a:t>
            </a:r>
            <a:r>
              <a:rPr lang="ru-RU" sz="5400" dirty="0"/>
              <a:t>и </a:t>
            </a:r>
            <a:r>
              <a:rPr lang="en-US" sz="5400" cap="none" dirty="0">
                <a:latin typeface="JetBrains Mono" panose="02000009000000000000" pitchFamily="49" charset="0"/>
                <a:cs typeface="JetBrains Mono" panose="02000009000000000000" pitchFamily="49" charset="0"/>
              </a:rPr>
              <a:t>pickle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63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4363-33EC-417B-B212-F57235CE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⇿ JSON ⇿ pickle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7C8FD92-DCBA-4BE2-BEA2-D1BA761638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2924" y="1903278"/>
          <a:ext cx="11106151" cy="376348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207138">
                  <a:extLst>
                    <a:ext uri="{9D8B030D-6E8A-4147-A177-3AD203B41FA5}">
                      <a16:colId xmlns:a16="http://schemas.microsoft.com/office/drawing/2014/main" val="3200008970"/>
                    </a:ext>
                  </a:extLst>
                </a:gridCol>
                <a:gridCol w="1479331">
                  <a:extLst>
                    <a:ext uri="{9D8B030D-6E8A-4147-A177-3AD203B41FA5}">
                      <a16:colId xmlns:a16="http://schemas.microsoft.com/office/drawing/2014/main" val="1905257465"/>
                    </a:ext>
                  </a:extLst>
                </a:gridCol>
                <a:gridCol w="2501853">
                  <a:extLst>
                    <a:ext uri="{9D8B030D-6E8A-4147-A177-3AD203B41FA5}">
                      <a16:colId xmlns:a16="http://schemas.microsoft.com/office/drawing/2014/main" val="3399085694"/>
                    </a:ext>
                  </a:extLst>
                </a:gridCol>
                <a:gridCol w="3917829">
                  <a:extLst>
                    <a:ext uri="{9D8B030D-6E8A-4147-A177-3AD203B41FA5}">
                      <a16:colId xmlns:a16="http://schemas.microsoft.com/office/drawing/2014/main" val="1101177242"/>
                    </a:ext>
                  </a:extLst>
                </a:gridCol>
              </a:tblGrid>
              <a:tr h="44575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Model</a:t>
                      </a:r>
                    </a:p>
                  </a:txBody>
                  <a:tcPr marL="119915" marR="59958" marT="59958" marB="59958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Year</a:t>
                      </a:r>
                    </a:p>
                  </a:txBody>
                  <a:tcPr marL="119915" marR="59958" marT="59958" marB="59958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Horsepower</a:t>
                      </a:r>
                    </a:p>
                  </a:txBody>
                  <a:tcPr marL="119915" marR="59958" marT="59958" marB="59958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Engine size</a:t>
                      </a:r>
                    </a:p>
                  </a:txBody>
                  <a:tcPr marL="119915" marR="59958" marT="59958" marB="59958"/>
                </a:tc>
                <a:extLst>
                  <a:ext uri="{0D108BD9-81ED-4DB2-BD59-A6C34878D82A}">
                    <a16:rowId xmlns:a16="http://schemas.microsoft.com/office/drawing/2014/main" val="4052748258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80 1.6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1989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69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1595 cm3 (97.3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3332658430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80 1.6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1993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102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1595 cm3 (97.3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3171270517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80 1.8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1986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75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1781 cm3 (108.7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976168565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80 1.8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1989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90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1781 cm3 (108.7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1205449570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80 1.8 S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1986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88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1781 cm3 (108.7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1677938114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80 1.9 E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1986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113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1847 cm3 (112.7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353470343"/>
                  </a:ext>
                </a:extLst>
              </a:tr>
              <a:tr h="694301">
                <a:tc>
                  <a:txBody>
                    <a:bodyPr/>
                    <a:lstStyle/>
                    <a:p>
                      <a:r>
                        <a:rPr lang="it-IT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80 1.9 E Quattro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1986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113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1847 cm3 (112.7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3848296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46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функции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68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D3A89F-2B01-461C-B3BB-7501BD40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EE5D08-9EC0-4812-8AD0-972C755BB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Именованная группа операторов, позволяющая выполнять некоторую поцедуру многократно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0942E47-AB92-4784-A901-B28A27DAB3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181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Встроенные функции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25554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сериализация</vt:lpstr>
      <vt:lpstr>Сериализация</vt:lpstr>
      <vt:lpstr>JSON (JavaScript Object Notation)</vt:lpstr>
      <vt:lpstr>Pickle</vt:lpstr>
      <vt:lpstr>Сериализация в json и pickle</vt:lpstr>
      <vt:lpstr>CSV ⇿ JSON ⇿ pickle</vt:lpstr>
      <vt:lpstr>функции</vt:lpstr>
      <vt:lpstr>Функция</vt:lpstr>
      <vt:lpstr>Встроенные функции</vt:lpstr>
      <vt:lpstr>Синтаксис</vt:lpstr>
      <vt:lpstr>Разбор синтаксиса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сериализация</dc:title>
  <dc:creator>Mikita Tsiarentsyeu</dc:creator>
  <cp:lastModifiedBy>Mikita Tsiarentsyeu</cp:lastModifiedBy>
  <cp:revision>1</cp:revision>
  <dcterms:created xsi:type="dcterms:W3CDTF">2022-05-26T13:57:21Z</dcterms:created>
  <dcterms:modified xsi:type="dcterms:W3CDTF">2022-05-26T13:57:47Z</dcterms:modified>
</cp:coreProperties>
</file>