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1" r:id="rId3"/>
    <p:sldId id="332" r:id="rId4"/>
    <p:sldId id="333" r:id="rId5"/>
    <p:sldId id="335" r:id="rId6"/>
    <p:sldId id="336" r:id="rId7"/>
    <p:sldId id="337" r:id="rId8"/>
    <p:sldId id="338" r:id="rId9"/>
    <p:sldId id="3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может быть описана указанием имени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и входящих аргументов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предотвращает программирование методом </a:t>
          </a:r>
          <a:r>
            <a:rPr lang="en-US" dirty="0">
              <a:latin typeface="Jura" pitchFamily="2" charset="0"/>
              <a:ea typeface="Jura" pitchFamily="2" charset="0"/>
            </a:rPr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E5A562AD-68BD-4646-A370-0127E0C3949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способствует процедурной декомпозиции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1DBB5F7-6598-4062-9E1F-9F018F8BD49B}" type="parTrans" cxnId="{B695B8C2-C66D-42BE-B79C-FCE8801F7F2C}">
      <dgm:prSet/>
      <dgm:spPr/>
      <dgm:t>
        <a:bodyPr/>
        <a:lstStyle/>
        <a:p>
          <a:endParaRPr lang="en-US"/>
        </a:p>
      </dgm:t>
    </dgm:pt>
    <dgm:pt modelId="{F3C448D0-89CA-46B6-9B27-C2A65A7B7E7D}" type="sibTrans" cxnId="{B695B8C2-C66D-42BE-B79C-FCE8801F7F2C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0" presStyleCnt="3"/>
      <dgm:spPr/>
    </dgm:pt>
    <dgm:pt modelId="{7DEE8100-DA7B-4B79-91A5-D3AE13D4D4C8}" type="pres">
      <dgm:prSet presAssocID="{A48D6E6E-8B96-4573-AA93-0945872DD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0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1" presStyleCnt="3"/>
      <dgm:spPr/>
    </dgm:pt>
    <dgm:pt modelId="{715A800A-7B05-4CBD-8B3C-89E5F90454A2}" type="pres">
      <dgm:prSet presAssocID="{F3AAD37B-B138-4E02-AE28-8822C62D4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1" presStyleCnt="3">
        <dgm:presLayoutVars>
          <dgm:chMax val="0"/>
          <dgm:chPref val="0"/>
        </dgm:presLayoutVars>
      </dgm:prSet>
      <dgm:spPr/>
    </dgm:pt>
    <dgm:pt modelId="{6EDD2B4B-F809-4544-A9CE-E9867BE862AA}" type="pres">
      <dgm:prSet presAssocID="{AE5A8547-7FF8-4AC5-BB14-D0659E9EE734}" presName="sibTrans" presStyleCnt="0"/>
      <dgm:spPr/>
    </dgm:pt>
    <dgm:pt modelId="{7F0CD670-91BA-405D-AE68-4ED906CA04EF}" type="pres">
      <dgm:prSet presAssocID="{E5A562AD-68BD-4646-A370-0127E0C39495}" presName="compNode" presStyleCnt="0"/>
      <dgm:spPr/>
    </dgm:pt>
    <dgm:pt modelId="{E6CD2373-E0DF-4D4C-96BC-D21FB42A6CC7}" type="pres">
      <dgm:prSet presAssocID="{E5A562AD-68BD-4646-A370-0127E0C39495}" presName="bgRect" presStyleLbl="bgShp" presStyleIdx="2" presStyleCnt="3"/>
      <dgm:spPr/>
    </dgm:pt>
    <dgm:pt modelId="{4A38F3D2-A9BE-4A37-ABB1-3C640F087FB8}" type="pres">
      <dgm:prSet presAssocID="{E5A562AD-68BD-4646-A370-0127E0C394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857201-DAE5-4FB3-B8B2-0869A9C6D5EE}" type="pres">
      <dgm:prSet presAssocID="{E5A562AD-68BD-4646-A370-0127E0C39495}" presName="spaceRect" presStyleCnt="0"/>
      <dgm:spPr/>
    </dgm:pt>
    <dgm:pt modelId="{8FE413C8-CC80-4EF7-B6EE-67C1763C8B49}" type="pres">
      <dgm:prSet presAssocID="{E5A562AD-68BD-4646-A370-0127E0C394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0" destOrd="0" parTransId="{AE577C70-6883-448D-8ABA-B4215B4FDA80}" sibTransId="{9E2F15CF-BD9E-40A6-8C23-AA7D10E1A5F8}"/>
    <dgm:cxn modelId="{86DCDB84-179A-4BC4-89BE-39FC4A1689D4}" srcId="{BE4B74AC-3870-4E23-9AC6-05695072370B}" destId="{F3AAD37B-B138-4E02-AE28-8822C62D4B5A}" srcOrd="1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80C4D2A2-EE91-445E-B07A-150F3164ECCC}" type="presOf" srcId="{E5A562AD-68BD-4646-A370-0127E0C39495}" destId="{8FE413C8-CC80-4EF7-B6EE-67C1763C8B49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B695B8C2-C66D-42BE-B79C-FCE8801F7F2C}" srcId="{BE4B74AC-3870-4E23-9AC6-05695072370B}" destId="{E5A562AD-68BD-4646-A370-0127E0C39495}" srcOrd="2" destOrd="0" parTransId="{D1DBB5F7-6598-4062-9E1F-9F018F8BD49B}" sibTransId="{F3C448D0-89CA-46B6-9B27-C2A65A7B7E7D}"/>
    <dgm:cxn modelId="{24C8039D-59A4-4C37-AE54-A5BC2ED114DB}" type="presParOf" srcId="{4F29DD70-5AC7-4923-B853-5DBFE369DBD0}" destId="{CE96D219-264D-4FEC-8869-53DA7FA09F35}" srcOrd="0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1" destOrd="0" presId="urn:microsoft.com/office/officeart/2018/2/layout/IconVerticalSolidList"/>
    <dgm:cxn modelId="{5C61861C-8F12-4739-B256-7FE2D32A2E4A}" type="presParOf" srcId="{4F29DD70-5AC7-4923-B853-5DBFE369DBD0}" destId="{D1A320AA-6C12-469C-BC46-F0197DAE23FA}" srcOrd="2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  <dgm:cxn modelId="{5607FF5E-A366-4B8B-BBEC-D9A998999E19}" type="presParOf" srcId="{4F29DD70-5AC7-4923-B853-5DBFE369DBD0}" destId="{6EDD2B4B-F809-4544-A9CE-E9867BE862AA}" srcOrd="3" destOrd="0" presId="urn:microsoft.com/office/officeart/2018/2/layout/IconVerticalSolidList"/>
    <dgm:cxn modelId="{D8D02A9F-A591-4580-970E-E35F9DDCC504}" type="presParOf" srcId="{4F29DD70-5AC7-4923-B853-5DBFE369DBD0}" destId="{7F0CD670-91BA-405D-AE68-4ED906CA04EF}" srcOrd="4" destOrd="0" presId="urn:microsoft.com/office/officeart/2018/2/layout/IconVerticalSolidList"/>
    <dgm:cxn modelId="{7D6D39B7-F1D5-49F3-9317-0BAA590E40A5}" type="presParOf" srcId="{7F0CD670-91BA-405D-AE68-4ED906CA04EF}" destId="{E6CD2373-E0DF-4D4C-96BC-D21FB42A6CC7}" srcOrd="0" destOrd="0" presId="urn:microsoft.com/office/officeart/2018/2/layout/IconVerticalSolidList"/>
    <dgm:cxn modelId="{71FC0415-C1AD-4B5A-A87B-17C0B031B554}" type="presParOf" srcId="{7F0CD670-91BA-405D-AE68-4ED906CA04EF}" destId="{4A38F3D2-A9BE-4A37-ABB1-3C640F087FB8}" srcOrd="1" destOrd="0" presId="urn:microsoft.com/office/officeart/2018/2/layout/IconVerticalSolidList"/>
    <dgm:cxn modelId="{7078719B-0142-43CA-99A1-24E3940CCF60}" type="presParOf" srcId="{7F0CD670-91BA-405D-AE68-4ED906CA04EF}" destId="{B9857201-DAE5-4FB3-B8B2-0869A9C6D5EE}" srcOrd="2" destOrd="0" presId="urn:microsoft.com/office/officeart/2018/2/layout/IconVerticalSolidList"/>
    <dgm:cxn modelId="{8AD2260B-6173-4135-BA52-ED5BA6803CBF}" type="presParOf" srcId="{7F0CD670-91BA-405D-AE68-4ED906CA04EF}" destId="{8FE413C8-CC80-4EF7-B6EE-67C1763C8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 общем случае аргументы передаются по позиции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аргументы передаются по ссылкам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необязательный оператор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функция всегда возвращает объект, если </a:t>
          </a:r>
          <a:r>
            <a:rPr lang="en-US" dirty="0">
              <a:latin typeface="Jura" pitchFamily="2" charset="0"/>
              <a:ea typeface="Jura" pitchFamily="2" charset="0"/>
            </a:rPr>
            <a:t>return </a:t>
          </a:r>
          <a:r>
            <a:rPr lang="ru-RU" dirty="0">
              <a:latin typeface="Jura" pitchFamily="2" charset="0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40B08D11-C476-4A73-B972-2537734C790D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6C83DAFC-8C78-4C01-A282-D023299F65DB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1F1A0D3-C239-45A3-B7D5-60582202DB7E}" type="pres">
      <dgm:prSet presAssocID="{5097CE3D-FE4E-4D77-9622-24D5C9076435}" presName="sibTrans" presStyleLbl="sibTrans1D1" presStyleIdx="0" presStyleCnt="5"/>
      <dgm:spPr/>
    </dgm:pt>
    <dgm:pt modelId="{8A51A4CE-B8FE-4E78-92A0-7D7086258227}" type="pres">
      <dgm:prSet presAssocID="{5097CE3D-FE4E-4D77-9622-24D5C9076435}" presName="connectorText" presStyleLbl="sibTrans1D1" presStyleIdx="0" presStyleCnt="5"/>
      <dgm:spPr/>
    </dgm:pt>
    <dgm:pt modelId="{5C882941-3D78-408B-8BCF-2961DC9F3D40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D5F79A31-AF18-4A5B-9686-25FCFEFA85B0}" type="pres">
      <dgm:prSet presAssocID="{7CE79D83-9A42-4E21-841A-3A92553FB736}" presName="sibTrans" presStyleLbl="sibTrans1D1" presStyleIdx="1" presStyleCnt="5"/>
      <dgm:spPr/>
    </dgm:pt>
    <dgm:pt modelId="{EA268588-C73C-4B49-95A6-031B86824E45}" type="pres">
      <dgm:prSet presAssocID="{7CE79D83-9A42-4E21-841A-3A92553FB736}" presName="connectorText" presStyleLbl="sibTrans1D1" presStyleIdx="1" presStyleCnt="5"/>
      <dgm:spPr/>
    </dgm:pt>
    <dgm:pt modelId="{315F32D4-8AAE-4187-9E2F-4209D2A6D679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274FDF96-8634-4CFD-B447-F06363B46F1A}" type="pres">
      <dgm:prSet presAssocID="{AD3A1935-69A5-405B-B672-7188D7536530}" presName="sibTrans" presStyleLbl="sibTrans1D1" presStyleIdx="2" presStyleCnt="5"/>
      <dgm:spPr/>
    </dgm:pt>
    <dgm:pt modelId="{0559E55E-FAA3-4023-846E-2DDCC51D4E11}" type="pres">
      <dgm:prSet presAssocID="{AD3A1935-69A5-405B-B672-7188D7536530}" presName="connectorText" presStyleLbl="sibTrans1D1" presStyleIdx="2" presStyleCnt="5"/>
      <dgm:spPr/>
    </dgm:pt>
    <dgm:pt modelId="{1343FC9B-BF3A-4010-A95F-E0DFCF615031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C068B925-E930-437B-955E-6E5678569AF1}" type="pres">
      <dgm:prSet presAssocID="{BEE119D1-3C99-46B2-B332-967F4C90D4F3}" presName="sibTrans" presStyleLbl="sibTrans1D1" presStyleIdx="3" presStyleCnt="5"/>
      <dgm:spPr/>
    </dgm:pt>
    <dgm:pt modelId="{CE030488-5713-4023-987E-938E2FC718FA}" type="pres">
      <dgm:prSet presAssocID="{BEE119D1-3C99-46B2-B332-967F4C90D4F3}" presName="connectorText" presStyleLbl="sibTrans1D1" presStyleIdx="3" presStyleCnt="5"/>
      <dgm:spPr/>
    </dgm:pt>
    <dgm:pt modelId="{F945A2F9-FAB2-42AA-9991-0688FE52607E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5E650B37-0578-4FB9-92ED-27D9EE46D9F7}" type="pres">
      <dgm:prSet presAssocID="{AD11AFA2-D691-4B7C-9F1F-FEB32CA56DA1}" presName="sibTrans" presStyleLbl="sibTrans1D1" presStyleIdx="4" presStyleCnt="5"/>
      <dgm:spPr/>
    </dgm:pt>
    <dgm:pt modelId="{20DFD978-C5F7-47D4-9D6F-E33DA60F1D81}" type="pres">
      <dgm:prSet presAssocID="{AD11AFA2-D691-4B7C-9F1F-FEB32CA56DA1}" presName="connectorText" presStyleLbl="sibTrans1D1" presStyleIdx="4" presStyleCnt="5"/>
      <dgm:spPr/>
    </dgm:pt>
    <dgm:pt modelId="{837D9525-57AD-4B02-B330-8A95D2F6FC29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91217-060C-4B5D-9D15-B767499BC9C8}" type="presOf" srcId="{55EC4FFA-41BA-43CB-AA97-7A677E614ACC}" destId="{837D9525-57AD-4B02-B330-8A95D2F6FC29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EEBDA32C-F0C3-47CF-AE9E-F566F5D43690}" type="presOf" srcId="{BEE119D1-3C99-46B2-B332-967F4C90D4F3}" destId="{CE030488-5713-4023-987E-938E2FC718FA}" srcOrd="1" destOrd="0" presId="urn:microsoft.com/office/officeart/2016/7/layout/RepeatingBendingProcessNew"/>
    <dgm:cxn modelId="{E8F3926E-1CFD-4DA6-BE21-D19C9929D853}" type="presOf" srcId="{AD3A1935-69A5-405B-B672-7188D7536530}" destId="{0559E55E-FAA3-4023-846E-2DDCC51D4E11}" srcOrd="1" destOrd="0" presId="urn:microsoft.com/office/officeart/2016/7/layout/RepeatingBendingProcessNew"/>
    <dgm:cxn modelId="{34D63859-0850-4BDD-8302-059E3B1EADD6}" type="presOf" srcId="{AD11AFA2-D691-4B7C-9F1F-FEB32CA56DA1}" destId="{20DFD978-C5F7-47D4-9D6F-E33DA60F1D81}" srcOrd="1" destOrd="0" presId="urn:microsoft.com/office/officeart/2016/7/layout/RepeatingBendingProcessNew"/>
    <dgm:cxn modelId="{2C24FA7E-E084-4735-9134-9CE585FAC9AC}" type="presOf" srcId="{6A8A375A-A333-4F9E-B622-B985EF74FC4C}" destId="{315F32D4-8AAE-4187-9E2F-4209D2A6D679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3D05308A-0252-428A-B23F-F4523E2C0751}" type="presOf" srcId="{436B3CC7-BF67-44F8-B83A-621B1126313E}" destId="{40B08D11-C476-4A73-B972-2537734C790D}" srcOrd="0" destOrd="0" presId="urn:microsoft.com/office/officeart/2016/7/layout/RepeatingBendingProcessNew"/>
    <dgm:cxn modelId="{03E33D8A-CA4D-4321-BBE3-0260FBCD7E18}" type="presOf" srcId="{BEE119D1-3C99-46B2-B332-967F4C90D4F3}" destId="{C068B925-E930-437B-955E-6E5678569AF1}" srcOrd="0" destOrd="0" presId="urn:microsoft.com/office/officeart/2016/7/layout/RepeatingBendingProcessNew"/>
    <dgm:cxn modelId="{E76E87A1-A423-4602-9702-5A336AAFE4AC}" type="presOf" srcId="{7CE79D83-9A42-4E21-841A-3A92553FB736}" destId="{D5F79A31-AF18-4A5B-9686-25FCFEFA85B0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E8F1C9B0-88D7-469C-A495-2A37F61B7AEF}" type="presOf" srcId="{AD11AFA2-D691-4B7C-9F1F-FEB32CA56DA1}" destId="{5E650B37-0578-4FB9-92ED-27D9EE46D9F7}" srcOrd="0" destOrd="0" presId="urn:microsoft.com/office/officeart/2016/7/layout/RepeatingBendingProcessNew"/>
    <dgm:cxn modelId="{F57A4AB5-069F-4E54-AE0D-E1890CE755D7}" type="presOf" srcId="{AD3A1935-69A5-405B-B672-7188D7536530}" destId="{274FDF96-8634-4CFD-B447-F06363B46F1A}" srcOrd="0" destOrd="0" presId="urn:microsoft.com/office/officeart/2016/7/layout/RepeatingBendingProcessNew"/>
    <dgm:cxn modelId="{110488C6-8C44-4E46-9778-86A77B1694DB}" type="presOf" srcId="{9031220F-FAF5-4B4A-9390-AF35F3A9C08A}" destId="{5C882941-3D78-408B-8BCF-2961DC9F3D40}" srcOrd="0" destOrd="0" presId="urn:microsoft.com/office/officeart/2016/7/layout/RepeatingBendingProcessNew"/>
    <dgm:cxn modelId="{7BEC82C7-F33A-4F84-9210-8CA3CB226FD9}" type="presOf" srcId="{E859BC61-07BD-41B1-8DEF-8E2A47D0E69A}" destId="{F945A2F9-FAB2-42AA-9991-0688FE52607E}" srcOrd="0" destOrd="0" presId="urn:microsoft.com/office/officeart/2016/7/layout/RepeatingBendingProcessNew"/>
    <dgm:cxn modelId="{14261CCD-E8FC-4175-919F-05AA98B94BF8}" type="presOf" srcId="{036DD478-DD16-4678-BE07-F31893BDBE3D}" destId="{1343FC9B-BF3A-4010-A95F-E0DFCF615031}" srcOrd="0" destOrd="0" presId="urn:microsoft.com/office/officeart/2016/7/layout/RepeatingBendingProcessNew"/>
    <dgm:cxn modelId="{8CCED1DA-7667-4D20-AF9F-78D7FFC2E717}" type="presOf" srcId="{5097CE3D-FE4E-4D77-9622-24D5C9076435}" destId="{8A51A4CE-B8FE-4E78-92A0-7D7086258227}" srcOrd="1" destOrd="0" presId="urn:microsoft.com/office/officeart/2016/7/layout/RepeatingBendingProcessNew"/>
    <dgm:cxn modelId="{69DD55DB-FCFA-4BF0-AEB1-45CC1E39185B}" type="presOf" srcId="{7CE79D83-9A42-4E21-841A-3A92553FB736}" destId="{EA268588-C73C-4B49-95A6-031B86824E45}" srcOrd="1" destOrd="0" presId="urn:microsoft.com/office/officeart/2016/7/layout/RepeatingBendingProcessNew"/>
    <dgm:cxn modelId="{55489BDC-A5B5-42BA-9A10-067363002870}" type="presOf" srcId="{5097CE3D-FE4E-4D77-9622-24D5C9076435}" destId="{E1F1A0D3-C239-45A3-B7D5-60582202DB7E}" srcOrd="0" destOrd="0" presId="urn:microsoft.com/office/officeart/2016/7/layout/RepeatingBendingProcessNew"/>
    <dgm:cxn modelId="{470EA9DF-461B-4EC1-9FB8-D862EEE5A9A5}" type="presOf" srcId="{5DA51C1F-C5ED-4C19-ACA3-5A92A349761E}" destId="{6C83DAFC-8C78-4C01-A282-D023299F65D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ED27D3EC-A088-4FFF-877E-F38BA1836008}" type="presParOf" srcId="{40B08D11-C476-4A73-B972-2537734C790D}" destId="{6C83DAFC-8C78-4C01-A282-D023299F65DB}" srcOrd="0" destOrd="0" presId="urn:microsoft.com/office/officeart/2016/7/layout/RepeatingBendingProcessNew"/>
    <dgm:cxn modelId="{F3C1493F-0E06-4033-8D9E-E7BCF6251B2E}" type="presParOf" srcId="{40B08D11-C476-4A73-B972-2537734C790D}" destId="{E1F1A0D3-C239-45A3-B7D5-60582202DB7E}" srcOrd="1" destOrd="0" presId="urn:microsoft.com/office/officeart/2016/7/layout/RepeatingBendingProcessNew"/>
    <dgm:cxn modelId="{72317B5F-09CA-473D-9EAF-198733DEBCAA}" type="presParOf" srcId="{E1F1A0D3-C239-45A3-B7D5-60582202DB7E}" destId="{8A51A4CE-B8FE-4E78-92A0-7D7086258227}" srcOrd="0" destOrd="0" presId="urn:microsoft.com/office/officeart/2016/7/layout/RepeatingBendingProcessNew"/>
    <dgm:cxn modelId="{5CDD7A74-B791-4F9A-A03C-5ECDE247678F}" type="presParOf" srcId="{40B08D11-C476-4A73-B972-2537734C790D}" destId="{5C882941-3D78-408B-8BCF-2961DC9F3D40}" srcOrd="2" destOrd="0" presId="urn:microsoft.com/office/officeart/2016/7/layout/RepeatingBendingProcessNew"/>
    <dgm:cxn modelId="{4675521E-DF10-4FD1-9FC3-43DCA11377C5}" type="presParOf" srcId="{40B08D11-C476-4A73-B972-2537734C790D}" destId="{D5F79A31-AF18-4A5B-9686-25FCFEFA85B0}" srcOrd="3" destOrd="0" presId="urn:microsoft.com/office/officeart/2016/7/layout/RepeatingBendingProcessNew"/>
    <dgm:cxn modelId="{B1613332-AAA4-4E74-AB0B-A62DDC681433}" type="presParOf" srcId="{D5F79A31-AF18-4A5B-9686-25FCFEFA85B0}" destId="{EA268588-C73C-4B49-95A6-031B86824E45}" srcOrd="0" destOrd="0" presId="urn:microsoft.com/office/officeart/2016/7/layout/RepeatingBendingProcessNew"/>
    <dgm:cxn modelId="{1F78E482-1AC3-4FE5-ACC8-56A0E032469B}" type="presParOf" srcId="{40B08D11-C476-4A73-B972-2537734C790D}" destId="{315F32D4-8AAE-4187-9E2F-4209D2A6D679}" srcOrd="4" destOrd="0" presId="urn:microsoft.com/office/officeart/2016/7/layout/RepeatingBendingProcessNew"/>
    <dgm:cxn modelId="{5C36D7F5-9219-4AC8-8B85-4A08739DB863}" type="presParOf" srcId="{40B08D11-C476-4A73-B972-2537734C790D}" destId="{274FDF96-8634-4CFD-B447-F06363B46F1A}" srcOrd="5" destOrd="0" presId="urn:microsoft.com/office/officeart/2016/7/layout/RepeatingBendingProcessNew"/>
    <dgm:cxn modelId="{71E80A9F-9DC6-4883-8DB9-EBA0C5F0FBE7}" type="presParOf" srcId="{274FDF96-8634-4CFD-B447-F06363B46F1A}" destId="{0559E55E-FAA3-4023-846E-2DDCC51D4E11}" srcOrd="0" destOrd="0" presId="urn:microsoft.com/office/officeart/2016/7/layout/RepeatingBendingProcessNew"/>
    <dgm:cxn modelId="{B0A722B1-CB0B-4ABE-87F9-1377AD102A12}" type="presParOf" srcId="{40B08D11-C476-4A73-B972-2537734C790D}" destId="{1343FC9B-BF3A-4010-A95F-E0DFCF615031}" srcOrd="6" destOrd="0" presId="urn:microsoft.com/office/officeart/2016/7/layout/RepeatingBendingProcessNew"/>
    <dgm:cxn modelId="{571220C5-18A3-4BA0-A36D-656FB358CB9A}" type="presParOf" srcId="{40B08D11-C476-4A73-B972-2537734C790D}" destId="{C068B925-E930-437B-955E-6E5678569AF1}" srcOrd="7" destOrd="0" presId="urn:microsoft.com/office/officeart/2016/7/layout/RepeatingBendingProcessNew"/>
    <dgm:cxn modelId="{0A59D333-C5A5-4285-A7EF-5AB967A0F4B5}" type="presParOf" srcId="{C068B925-E930-437B-955E-6E5678569AF1}" destId="{CE030488-5713-4023-987E-938E2FC718FA}" srcOrd="0" destOrd="0" presId="urn:microsoft.com/office/officeart/2016/7/layout/RepeatingBendingProcessNew"/>
    <dgm:cxn modelId="{640EA6AA-8E7C-4223-8DAD-33B2EE446F1B}" type="presParOf" srcId="{40B08D11-C476-4A73-B972-2537734C790D}" destId="{F945A2F9-FAB2-42AA-9991-0688FE52607E}" srcOrd="8" destOrd="0" presId="urn:microsoft.com/office/officeart/2016/7/layout/RepeatingBendingProcessNew"/>
    <dgm:cxn modelId="{8F8E90F2-2C14-442D-A420-B67C388FD500}" type="presParOf" srcId="{40B08D11-C476-4A73-B972-2537734C790D}" destId="{5E650B37-0578-4FB9-92ED-27D9EE46D9F7}" srcOrd="9" destOrd="0" presId="urn:microsoft.com/office/officeart/2016/7/layout/RepeatingBendingProcessNew"/>
    <dgm:cxn modelId="{1E463248-A9A9-4EE1-88DD-94CF38143F4D}" type="presParOf" srcId="{5E650B37-0578-4FB9-92ED-27D9EE46D9F7}" destId="{20DFD978-C5F7-47D4-9D6F-E33DA60F1D81}" srcOrd="0" destOrd="0" presId="urn:microsoft.com/office/officeart/2016/7/layout/RepeatingBendingProcessNew"/>
    <dgm:cxn modelId="{409A863D-8985-4B84-B668-FD1DAE6207A5}" type="presParOf" srcId="{40B08D11-C476-4A73-B972-2537734C790D}" destId="{837D9525-57AD-4B02-B330-8A95D2F6FC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F098-3657-49A3-ADA7-CD155780C433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может быть описана указанием имени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и входящих аргументов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9791CF1B-F672-45B9-88A6-14C15BD12C45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предотвращает программирование методом </a:t>
          </a:r>
          <a:r>
            <a:rPr lang="en-US" sz="2500" kern="1200" dirty="0">
              <a:latin typeface="Jura" pitchFamily="2" charset="0"/>
              <a:ea typeface="Jura" pitchFamily="2" charset="0"/>
            </a:rPr>
            <a:t>copy/paste</a:t>
          </a:r>
        </a:p>
      </dsp:txBody>
      <dsp:txXfrm>
        <a:off x="1759790" y="1905186"/>
        <a:ext cx="5098209" cy="1523627"/>
      </dsp:txXfrm>
    </dsp:sp>
    <dsp:sp modelId="{E6CD2373-E0DF-4D4C-96BC-D21FB42A6CC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8F3D2-A9BE-4A37-ABB1-3C640F087FB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13C8-CC80-4EF7-B6EE-67C1763C8B4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способствует процедурной декомпозиции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A0D3-C239-45A3-B7D5-60582202DB7E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6C83DAFC-8C78-4C01-A282-D023299F65DB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  <a:r>
            <a:rPr lang="ru-RU" sz="1300" kern="1200" dirty="0">
              <a:latin typeface="Jura" pitchFamily="2" charset="0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D5F79A31-AF18-4A5B-9686-25FCFEFA85B0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5C882941-3D78-408B-8BCF-2961DC9F3D40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700105" y="3095"/>
        <a:ext cx="2357437" cy="1414462"/>
      </dsp:txXfrm>
    </dsp:sp>
    <dsp:sp modelId="{274FDF96-8634-4CFD-B447-F06363B46F1A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15F32D4-8AAE-4187-9E2F-4209D2A6D679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в общем случае аргументы передаются по позиции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C068B925-E930-437B-955E-6E5678569AF1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1343FC9B-BF3A-4010-A95F-E0DFCF615031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аргументы передаются по ссылкам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</a:p>
      </dsp:txBody>
      <dsp:txXfrm>
        <a:off x="3700105" y="1959768"/>
        <a:ext cx="2357437" cy="1414462"/>
      </dsp:txXfrm>
    </dsp:sp>
    <dsp:sp modelId="{5E650B37-0578-4FB9-92ED-27D9EE46D9F7}">
      <dsp:nvSpPr>
        <dsp:cNvPr id="0" name=""/>
        <dsp:cNvSpPr/>
      </dsp:nvSpPr>
      <dsp:spPr>
        <a:xfrm>
          <a:off x="3156094" y="4577953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4620962"/>
        <a:ext cx="27110" cy="5422"/>
      </dsp:txXfrm>
    </dsp:sp>
    <dsp:sp modelId="{F945A2F9-FAB2-42AA-9991-0688FE52607E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необязательный оператор </a:t>
          </a: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  <a:r>
            <a:rPr lang="ru-RU" sz="1300" kern="1200" dirty="0">
              <a:latin typeface="Jura" pitchFamily="2" charset="0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3916441"/>
        <a:ext cx="2357437" cy="1414462"/>
      </dsp:txXfrm>
    </dsp:sp>
    <dsp:sp modelId="{837D9525-57AD-4B02-B330-8A95D2F6FC29}">
      <dsp:nvSpPr>
        <dsp:cNvPr id="0" name=""/>
        <dsp:cNvSpPr/>
      </dsp:nvSpPr>
      <dsp:spPr>
        <a:xfrm>
          <a:off x="3700105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функция всегда возвращает объект, если </a:t>
          </a:r>
          <a:r>
            <a:rPr lang="en-US" sz="1300" kern="1200" dirty="0">
              <a:latin typeface="Jura" pitchFamily="2" charset="0"/>
              <a:ea typeface="Jura" pitchFamily="2" charset="0"/>
            </a:rPr>
            <a:t>return </a:t>
          </a:r>
          <a:r>
            <a:rPr lang="ru-RU" sz="1300" kern="1200" dirty="0">
              <a:latin typeface="Jura" pitchFamily="2" charset="0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None</a:t>
          </a:r>
        </a:p>
      </dsp:txBody>
      <dsp:txXfrm>
        <a:off x="3700105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469A-5A3C-421D-8EAC-7EBF26086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1C3A1-719E-434C-AFB2-A7C084BB9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03CC0-1680-4783-8E2A-0816426E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D1CF-DF93-40F8-86AF-E84B08B80B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92559-49DD-4DB1-A6DC-C31A60FD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5E4E8-AECB-4538-93A1-C2198E2F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D8F-0BCB-48CC-B67C-74240A09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2081-A956-4047-BAEB-5397F1B3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38BEB-17A3-4CD5-AD10-5EA5FAE8E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8D2B-163D-4FFF-81B0-D54F52FE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D1CF-DF93-40F8-86AF-E84B08B80B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F971-DFFB-4D15-8652-C12D39FF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C6F0-0E31-465C-9275-8138D16D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D8F-0BCB-48CC-B67C-74240A09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2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50649-6EBA-4249-8390-65CD8C1AD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3089C-608C-477A-B6A7-155E1B94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09F91-3BC2-45B9-A72B-C4E4BE83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D1CF-DF93-40F8-86AF-E84B08B80B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9487C-8625-497E-A04D-B99AC6B3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5115-A9E5-44AF-B4E7-EA98C819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D8F-0BCB-48CC-B67C-74240A09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75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26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71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87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01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84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98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6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0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F8F9-2BD5-4762-B13A-480BE8F7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71A6-93EE-4A1C-B818-DC540DA3D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1DA3-E687-46F0-8C9C-C25D0E01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D1CF-DF93-40F8-86AF-E84B08B80B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7CC12-8BDA-4B93-A10C-F527BD9B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52881-ADC2-43BA-95D0-C40ACE8A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D8F-0BCB-48CC-B67C-74240A09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67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63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89FC-C784-412B-BE1E-5B1A7FA6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66A35-5DF4-42D0-A9D9-02DBFB7B1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1DD27-1452-49C2-964F-154CB05E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D1CF-DF93-40F8-86AF-E84B08B80B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43E9D-CE52-4517-9270-B6C85FA1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965B-51A9-4F4E-916A-D55A3A63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D8F-0BCB-48CC-B67C-74240A09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4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46E0-C6F1-474D-A27B-396251F5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63A65-D4BF-4894-93A1-549C74517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04110-4BB8-493E-B946-7BF6E5FC1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219FE-A8FF-4E3B-8B55-FBEFB012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D1CF-DF93-40F8-86AF-E84B08B80B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3A8C9-318C-48BB-95E5-19EB6522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79573-5B49-4C57-93EA-B6F0FAF1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D8F-0BCB-48CC-B67C-74240A09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5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BC10-593F-4832-A99D-65917DC1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E0B72-DB47-4E6A-9234-019E1D9E4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CEF4A-26CA-4635-B65D-8595C7E61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55961-6569-4161-A18C-3A94C0E2F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1AD09-9961-45C5-8F7B-275DB9417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74D00-E4D2-43E6-BF51-25A06BBE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D1CF-DF93-40F8-86AF-E84B08B80B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D2180-0496-4329-AB4F-E93640AD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30355-AE96-4BE1-8504-A4111EDE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D8F-0BCB-48CC-B67C-74240A09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30F6-A4D5-4EEC-84E4-FE4BDBF3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82BF0-C4CC-4F16-A400-11849DDB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D1CF-DF93-40F8-86AF-E84B08B80B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1E093-C7AA-4FD5-8305-936E6171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73B28-25D3-4B32-B601-6901A252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D8F-0BCB-48CC-B67C-74240A09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4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C3739-A24C-4561-9A15-125461E7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D1CF-DF93-40F8-86AF-E84B08B80B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B9CA6-3C0E-4110-8E96-F4570388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ED629-3316-41BB-95C7-5377DCF8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D8F-0BCB-48CC-B67C-74240A09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98A9-D2EE-47BE-879B-401313C2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15E9-F3C4-4BEF-9BE7-1522045D7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BB3D7-2E71-4B88-9653-AEA2A614B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881F0-7517-4479-BD32-89E73523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D1CF-DF93-40F8-86AF-E84B08B80B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2244D-704B-4C94-A133-69D22DCA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49738-3636-4F33-87F2-083CAB89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D8F-0BCB-48CC-B67C-74240A09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7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DCBA-65DA-4EEA-B592-3BCB0C8E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DF819-FD25-433E-801B-6A3D00BCC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35943-7BF5-4C10-9D5D-0DA8C82B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622A1-E619-4125-8AFC-18ECB304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D1CF-DF93-40F8-86AF-E84B08B80B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3D4EB-1AD6-4034-AA50-490C2A03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22933-D414-4FBD-9DFB-64C88223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D8F-0BCB-48CC-B67C-74240A09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9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E41C7-1880-4560-BE5D-E75881F3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59140-0805-4A04-A6A6-7F0330F1B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8D5A7-F84E-4C05-BE3F-8FB23E4F8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D1CF-DF93-40F8-86AF-E84B08B80B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7B8C6-712E-4DD2-9F35-097CE4547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9A415-B548-4F47-B8BE-7935B26EF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FD8F-0BCB-48CC-B67C-74240A09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7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6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D3A89F-2B01-461C-B3BB-7501BD40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E5D08-9EC0-4812-8AD0-972C755BB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Именованная группа операторов, позволяющая выполнять некоторую поцедуру многократно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0942E47-AB92-4784-A901-B28A27DAB3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81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Встроенные функции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5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func_name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(arg1, … , </a:t>
            </a:r>
            <a:r>
              <a:rPr lang="en-US" sz="2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argN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b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operators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value</a:t>
            </a: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Правила именования функций совпадают с правилами именования переменных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2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1ADE4-9A50-4695-93DB-4D5CA6A1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Разбор синтаксиса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3A6F4EA-3AF5-40E2-9353-DA3979C73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ru-RU" dirty="0"/>
              <a:t>Любая функция это объект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590454A-A415-483C-85A2-56D52A4362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73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«правильное» произведение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3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Динамическая</a:t>
            </a:r>
            <a:r>
              <a:rPr lang="en-US" sz="5400" dirty="0"/>
              <a:t> </a:t>
            </a:r>
            <a:r>
              <a:rPr lang="en-US" sz="5400" dirty="0" err="1"/>
              <a:t>типизация</a:t>
            </a:r>
            <a:r>
              <a:rPr lang="en-US" sz="5400" dirty="0"/>
              <a:t> и </a:t>
            </a:r>
            <a:r>
              <a:rPr lang="en-US" sz="5400" dirty="0" err="1"/>
              <a:t>полиморфизм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2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Сортировка списка рандомом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805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функции</vt:lpstr>
      <vt:lpstr>Функция</vt:lpstr>
      <vt:lpstr>Встроенные функции</vt:lpstr>
      <vt:lpstr>Синтаксис</vt:lpstr>
      <vt:lpstr>Разбор синтаксиса</vt:lpstr>
      <vt:lpstr>«правильное» произведение</vt:lpstr>
      <vt:lpstr>Динамическая типизация и полиморфизм</vt:lpstr>
      <vt:lpstr>Сортировка списка рандомом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Mikita Tsiarentsyeu</dc:creator>
  <cp:lastModifiedBy>Mikita Tsiarentsyeu</cp:lastModifiedBy>
  <cp:revision>1</cp:revision>
  <dcterms:created xsi:type="dcterms:W3CDTF">2022-05-31T13:50:40Z</dcterms:created>
  <dcterms:modified xsi:type="dcterms:W3CDTF">2022-05-31T13:51:08Z</dcterms:modified>
</cp:coreProperties>
</file>