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2" r:id="rId3"/>
    <p:sldId id="283" r:id="rId4"/>
    <p:sldId id="284" r:id="rId5"/>
    <p:sldId id="285" r:id="rId6"/>
    <p:sldId id="2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9852-567F-4628-996A-363C66965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045AA-92A4-4B0A-B7F8-14C301B8F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D548A-15D8-427A-AE2A-0C46946F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A9D1-DCF9-4CE2-97E3-596C6C562E2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8EB4A-167B-428F-84A0-80F15B3C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405DB-62EE-4C00-9C99-1E20E82B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F8F7-1E91-4FB4-979F-5DA55538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0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EDEA-030B-40A4-A496-96FC448D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974C2-B0F0-4C48-8329-0FE066354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A9276-D1FD-4185-A21B-BCD537C6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A9D1-DCF9-4CE2-97E3-596C6C562E2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B4DD6-83B1-4804-99BD-D69A9203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D2B99-7471-4349-92B8-8E225D25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F8F7-1E91-4FB4-979F-5DA55538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1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03A51E-80C0-4166-8870-6559B825F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5A4BE-199A-45E4-B98C-4E2498C08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DB370-86B0-4235-AAA8-179C98F8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A9D1-DCF9-4CE2-97E3-596C6C562E2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CAFCA-5F2C-4498-A3C2-7939DF5D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9D052-C3DA-4338-A7F2-CF42C754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F8F7-1E91-4FB4-979F-5DA55538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99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64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47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73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54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00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62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78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EC1F1-1889-40F1-BC66-4BC798AC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71BF2-09B8-4CF9-8071-554E07547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DC799-85CB-49D4-8891-33E9B68A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A9D1-DCF9-4CE2-97E3-596C6C562E2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7DAE9-240D-47B0-A9C9-AFE3E001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1988E-704A-4E6E-8F08-28BFDF50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F8F7-1E91-4FB4-979F-5DA55538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58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583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1E9C-3ABE-474C-A119-E58489F9B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6ABCE-0E62-47E7-961E-2D7C8D65E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4BAAA-3D55-41BE-8C71-87B36B7A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A9D1-DCF9-4CE2-97E3-596C6C562E2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92FF3-DDF5-4AB7-9DEB-E3287229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C5AE4-41B9-443D-B305-CC9228BC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F8F7-1E91-4FB4-979F-5DA55538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9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94D7-6E8A-468C-86B0-0E2AE248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34777-6734-423B-99F5-B745A266B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9FF9C-F9AA-4D68-8169-E8D39BAB2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B64F6-8171-43B3-84A4-F252754F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A9D1-DCF9-4CE2-97E3-596C6C562E2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AFF63-EEE7-42F9-ADDC-6A3791A5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1BCC5-E554-4B84-96F2-DFA0E87B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F8F7-1E91-4FB4-979F-5DA55538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9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CECD-396C-462F-ACA2-9A346EC3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7A0C5-A13C-43F5-8992-777BF2AEF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617A8-45FE-4F81-9B60-1F537D406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CD2E5-BE29-4140-8294-5A99E68ED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13580-BBF3-46D1-B9AB-ACFE6186C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C7BA7D-9F6C-4768-9D3E-B441D11CD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A9D1-DCF9-4CE2-97E3-596C6C562E2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F3436-D153-4A96-A0EC-D0E48330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8CD37-AD07-477A-BB70-16D81D61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F8F7-1E91-4FB4-979F-5DA55538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D683C-AF52-4494-A54C-667C87C0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B1F14-A94F-4BF2-82DA-0CD9C5D6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A9D1-DCF9-4CE2-97E3-596C6C562E2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44BCA-A546-448F-82FE-F7900612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17CFC-5F40-453E-BEBC-DA849612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F8F7-1E91-4FB4-979F-5DA55538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6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DF17C-B8CF-42F6-B782-E7E7DE98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A9D1-DCF9-4CE2-97E3-596C6C562E2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50106-D5E0-413F-9694-080EF142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9879B-B1DA-4779-9F50-AAFD732A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F8F7-1E91-4FB4-979F-5DA55538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9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8753-A920-459F-A3F8-21B2A322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38FCB-1207-4384-9628-40A24BC72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CC063-1746-4D76-A3F0-F5CE3346F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6CB9F-3D80-49BC-884B-1D232A9B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A9D1-DCF9-4CE2-97E3-596C6C562E2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7A969-56B7-4452-B0E3-2B2469FC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9E9B3-FF15-4FF9-ABE0-6A64FBF5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F8F7-1E91-4FB4-979F-5DA55538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7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C847-6557-4C1A-8392-F44EF64F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334BA-786D-418C-AB14-D8E08F755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665BF-AC62-40FD-B0F0-C6BE9999E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56222-80B4-457A-AC27-8A9069C3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A9D1-DCF9-4CE2-97E3-596C6C562E2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ED786-A047-499E-BE22-BCD0BAF6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234F3-FBFC-4D99-A632-810DBF19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F8F7-1E91-4FB4-979F-5DA55538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8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1E9D27-BA3B-418B-9C1C-1CEE9667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AFEE1-9F02-4CF2-93DF-CD5AA66E8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40CDB-5CDE-486C-BC69-DD70CEB35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A9D1-DCF9-4CE2-97E3-596C6C562E2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03974-B05D-4C58-8126-E3AD59AEA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74C3E-9D69-4033-B45D-31DBB0DE4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7F8F7-1E91-4FB4-979F-5DA55538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4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6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300" dirty="0">
                <a:latin typeface="Jura" pitchFamily="2" charset="0"/>
                <a:ea typeface="Jura" pitchFamily="2" charset="0"/>
              </a:rPr>
              <a:t>Типы</a:t>
            </a:r>
            <a:r>
              <a:rPr lang="ru-RU" sz="5300" dirty="0"/>
              <a:t> </a:t>
            </a:r>
            <a:r>
              <a:rPr lang="en-US" sz="53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int,  float, decimal, fractions</a:t>
            </a:r>
            <a:br>
              <a:rPr lang="en-US" sz="5300" cap="none" dirty="0"/>
            </a:br>
            <a:r>
              <a:rPr lang="ru-RU" sz="5300" dirty="0">
                <a:latin typeface="Jura" pitchFamily="2" charset="0"/>
                <a:ea typeface="Jura" pitchFamily="2" charset="0"/>
              </a:rPr>
              <a:t>модули</a:t>
            </a:r>
            <a:r>
              <a:rPr lang="ru-RU" sz="5300" dirty="0"/>
              <a:t> </a:t>
            </a:r>
            <a:r>
              <a:rPr lang="en-US" sz="53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math</a:t>
            </a:r>
            <a:r>
              <a:rPr lang="en-US" sz="5300" dirty="0"/>
              <a:t> </a:t>
            </a:r>
            <a:r>
              <a:rPr lang="ru-RU" sz="5300" dirty="0">
                <a:latin typeface="Jura" pitchFamily="2" charset="0"/>
                <a:ea typeface="Jura" pitchFamily="2" charset="0"/>
              </a:rPr>
              <a:t>и</a:t>
            </a:r>
            <a:r>
              <a:rPr lang="ru-RU" sz="5300" dirty="0"/>
              <a:t> </a:t>
            </a:r>
            <a:r>
              <a:rPr lang="en-US" sz="53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random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45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334C7EF-DE9D-443D-B88E-B1EAFF0597C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629103" y="2244830"/>
                <a:ext cx="8933796" cy="2437232"/>
              </a:xfrm>
            </p:spPr>
            <p:txBody>
              <a:bodyPr anchor="ctr">
                <a:normAutofit/>
              </a:bodyPr>
              <a:lstStyle/>
              <a:p>
                <a:pPr/>
                <a:r>
                  <a:rPr lang="ru-RU" sz="5400" dirty="0">
                    <a:latin typeface="Jura" pitchFamily="2" charset="0"/>
                    <a:ea typeface="Jura" pitchFamily="2" charset="0"/>
                  </a:rPr>
                  <a:t>Решаем квадратное уравнение</a:t>
                </a:r>
                <a:r>
                  <a:rPr lang="ru-RU" sz="5400" dirty="0"/>
                  <a:t>: </a:t>
                </a:r>
                <a:br>
                  <a:rPr lang="ru-RU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5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−14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−5=0</m:t>
                      </m:r>
                    </m:oMath>
                  </m:oMathPara>
                </a14:m>
                <a:endParaRPr lang="en-US" sz="5300" dirty="0">
                  <a:latin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334C7EF-DE9D-443D-B88E-B1EAFF059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629103" y="2244830"/>
                <a:ext cx="8933796" cy="2437232"/>
              </a:xfrm>
              <a:blipFill>
                <a:blip r:embed="rId2"/>
                <a:stretch>
                  <a:fillRect t="-6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79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>
                <a:latin typeface="Jura" pitchFamily="2" charset="0"/>
                <a:ea typeface="Jura" pitchFamily="2" charset="0"/>
              </a:rPr>
              <a:t>Jupyter</a:t>
            </a:r>
            <a:r>
              <a:rPr lang="en-US" sz="5400" dirty="0">
                <a:latin typeface="Jura" pitchFamily="2" charset="0"/>
                <a:ea typeface="Jura" pitchFamily="2" charset="0"/>
              </a:rPr>
              <a:t> notebook</a:t>
            </a:r>
            <a:endParaRPr lang="en-US" sz="5300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06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>
                <a:latin typeface="Jura" pitchFamily="2" charset="0"/>
                <a:ea typeface="Jura" pitchFamily="2" charset="0"/>
              </a:rPr>
              <a:t>Коротко об исключениях</a:t>
            </a:r>
            <a:endParaRPr lang="en-US" sz="5300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38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>
                <a:latin typeface="Jura" pitchFamily="2" charset="0"/>
                <a:ea typeface="Jura" pitchFamily="2" charset="0"/>
                <a:cs typeface="JetBrains Mono" panose="02000009000000000000" pitchFamily="49" charset="0"/>
              </a:rPr>
              <a:t>i</a:t>
            </a:r>
            <a:r>
              <a:rPr lang="en-US" sz="5400" dirty="0">
                <a:latin typeface="Jura" pitchFamily="2" charset="0"/>
                <a:ea typeface="Jura" pitchFamily="2" charset="0"/>
                <a:cs typeface="JetBrains Mono" panose="02000009000000000000" pitchFamily="49" charset="0"/>
              </a:rPr>
              <a:t>/o</a:t>
            </a:r>
            <a:endParaRPr lang="en-US" sz="5300" dirty="0">
              <a:latin typeface="Jura" pitchFamily="2" charset="0"/>
              <a:ea typeface="Jura" pitchFamily="2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44168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Типы int,  float, decimal, fractions модули math и random</vt:lpstr>
      <vt:lpstr>Решаем квадратное уравнение:  〖3x〗^2-14x-5=0</vt:lpstr>
      <vt:lpstr>Jupyter notebook</vt:lpstr>
      <vt:lpstr>Коротко об исключениях</vt:lpstr>
      <vt:lpstr>i/o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Типы int,  float, decimal, fractions модули math и random</dc:title>
  <dc:creator>Mikita Tsiarentsyeu</dc:creator>
  <cp:lastModifiedBy>Mikita Tsiarentsyeu</cp:lastModifiedBy>
  <cp:revision>1</cp:revision>
  <dcterms:created xsi:type="dcterms:W3CDTF">2022-04-26T13:48:05Z</dcterms:created>
  <dcterms:modified xsi:type="dcterms:W3CDTF">2022-04-26T13:48:25Z</dcterms:modified>
</cp:coreProperties>
</file>