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A41C23-FD8E-430D-86BC-F49E79E59CF0}">
          <p14:sldIdLst>
            <p14:sldId id="42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Системы контроля версий" id="{E5F0A396-A417-43DC-9657-CD19D0759774}">
          <p14:sldIdLst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208F-A6DF-4A8F-9399-1BFB67A06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03FC8-C71C-4FA3-BFC9-0CAD1E9CD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2051-A468-4627-8171-72200594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ADC4-9234-49B7-8E68-62344B2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A5F5-CECA-4DF5-AB29-E7B61E5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4A2-4C76-445E-9C1F-53736375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88918-FA48-42F2-880F-93AD5E6F1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000E-8F2E-4E2D-924F-7DB1FC47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75BE-F8D0-45A0-8308-EF959200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8D2D-195F-4349-AF89-80728EF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0EF45-B053-4B36-8F4A-465EC3689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67604-91C5-45FE-92FE-FE4A9D91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AC6C-DB30-41A4-92C7-D237E4B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A768-DAE0-438D-880A-9B46A59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EE82-CD13-4D53-B3B8-7D5C8EE3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3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76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D149-C249-40DA-8DDD-29B4A3E6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5D4-455A-48B2-AD39-DBCB6B07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FD82-07A9-497E-AD3C-5F14B975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610A-D4B4-451D-BA90-9571878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FC5C-9A01-4826-9E00-4D6C93B1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9C0C-2BFA-41E5-BB80-80D7C8A5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D9B2-9DB4-405F-ADCE-D7870F43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60C6-1734-48BF-947E-A7D36DD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B2A0-590B-4D73-A520-FAB32BA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5CC3-C862-4777-81A7-E3BA8D5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E87-8A39-4AF3-AD3B-ABF493AF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F45-AE3A-4D82-BD13-2716EE38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0356-DEFA-4C57-BB0A-963F7167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8CC3-8F4E-42F1-B828-D3D986F2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E43-EE51-4C5A-B750-9DC071B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0F47-6EF7-4B52-9FC2-FF7387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E9D1-8A1F-4FAD-9145-D48E101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B37B-89EF-4924-9C5C-4A525EA2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32DC4-8118-4809-9945-950FCE66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2B0E6-8564-46CB-9CA5-CF2F0B87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FE201-8046-41B7-8AEE-FD876BD40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09704-AB08-4A95-B2AA-9E4EAC8A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9B31-151F-4AA2-BA67-FBFFA021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D815-78CE-4056-B98D-FCAD024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3FA-B0F6-4DCF-A6B1-23E52F90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146EB-ED41-44F0-A76D-D72BF5C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A4D4-FE90-46DC-B70C-458FF4A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634EF-3875-4D07-A6DE-98DF400C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41B2-8979-41F9-9E84-DDB65567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8D98B-4637-4558-B831-95F0514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2609C-5FDF-42A1-9843-57B249AB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ACDE-E03F-4575-8DDA-FB98F5B1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D9EC-2103-4CD1-869B-983A7507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DB7C-FB68-430B-AFE7-1E901572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CC3F9-9C68-4B86-986A-5E54F630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CCA6-98B8-4517-9444-96D99668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DD6F-D81E-49BD-BCB3-9EFCB7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C1B-B2DE-4329-A385-A5D34EC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C87B-B3C5-4450-BA60-A097C849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06AFC-AE33-4162-B158-4D886E76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19D7-51CD-427C-B96A-618A8651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37AD-5C2C-407E-9AC1-250D77F9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286E-3486-473D-811C-9806A842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A3DE9-F672-4B88-8271-06109D62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5BE1-8792-4603-9AFD-9EC04666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E73F-F341-4AE4-97D5-04DF9839A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E27B-6BF4-4E16-A44E-826B30956C4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5E21-5F7F-4B30-B5F2-B94E4F64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65F1-ED52-4224-A074-E52668B4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FEA5-4DFE-47D4-8147-1002CB98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Jura" pitchFamily="2" charset="0"/>
                <a:ea typeface="Jura" pitchFamily="2" charset="0"/>
              </a:rPr>
              <a:t>GitHub  Flow – </a:t>
            </a:r>
            <a:br>
              <a:rPr lang="en-US" sz="3200" dirty="0">
                <a:latin typeface="Jura" pitchFamily="2" charset="0"/>
                <a:ea typeface="Jura" pitchFamily="2" charset="0"/>
              </a:rPr>
            </a:br>
            <a:r>
              <a:rPr lang="en-US" sz="2400" cap="none" dirty="0">
                <a:latin typeface="Jura" pitchFamily="2" charset="0"/>
                <a:ea typeface="Jura" pitchFamily="2" charset="0"/>
              </a:rPr>
              <a:t>https://docs.github.com/en/get-started/quickstart/github-flow</a:t>
            </a:r>
            <a:endParaRPr lang="en-US" sz="32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–  https://docs.github.com/en/get-started/quickstart/github-flow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2022-04-21T13:52:31Z</dcterms:created>
  <dcterms:modified xsi:type="dcterms:W3CDTF">2022-04-21T13:53:13Z</dcterms:modified>
</cp:coreProperties>
</file>