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  <p:sldId id="6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0DD-20AA-4DED-C31D-06CD2D6F9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3DE66-8B78-9306-380B-E486AA18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772D-F531-08EA-FB68-22ADFC7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11F-5594-1F0E-0F4E-EA6CDA1D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2D75-722D-2415-C21F-3C466526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AC3E-DFA3-675A-5C36-DFFA0AC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CE28D-66E7-0871-DCA1-EC765B5C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7141-F869-7C42-3099-3500F30D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A7BD-6C52-3063-1E4B-95EC13BE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C7E3-D834-C936-FD83-398389A4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2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658ED-CE2C-478D-D598-F3AFA0EDF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F86D-FFAF-7773-6AC1-0885AC67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7C10-631E-D09B-2A46-A5795167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255D-4B26-F336-2B24-3AE54704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FD4F-D849-F6E4-5079-572F5A62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8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3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2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2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8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4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06F0-9EB6-357B-5454-E6D283EE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165A-9760-F7DD-E130-03BB6379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53E0-708E-E5D7-12A2-609B43E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C5E7-E827-8C32-4B93-8611DD3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2840-902E-274E-541B-A7EDD0AA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5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5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90C-616D-50CC-6C8A-4A4FAF76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1C26-4C96-35C7-BB8F-252C0C92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017E-6C26-4266-610A-22A0F92F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AC98-B9D3-F2F6-A1D1-E7B72775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9B29-36E4-A54E-B9FE-4876B55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5CA7-4E3A-04D7-ABB2-4160CB1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7DE3-4B8D-3E68-3A00-A9FE21C8F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3BB9C-E9CF-7824-70DC-E90075D7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CA2E-1CD2-FD27-660B-386504EB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1489-E18B-6AD0-C4E8-06B8AEB1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D264-952D-9E51-ADF2-D2847FB3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5C7B-E08D-4F9F-A11E-05187F18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A726-3154-60E5-D999-BE982BFF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76127-817F-3955-D587-706E950C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CCF4-97DF-F670-7121-81CDCA7D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6C2F9-42F9-9092-90F1-31655807C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C453D-1855-1EA0-CF3A-219850E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79CA-908A-CAEF-4C0C-E75BABB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13123-394A-A8A8-E096-C6640702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E77C-57F0-2AB5-D193-3A9BA352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A0DC-56E6-C63A-8E3B-A14C761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C39DD-678A-C07F-9B6A-5A0E91FA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06E94-495B-9446-C1DA-623DBD13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BC017-AEBB-410B-B80B-E0D3F99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682F-59D1-AA0F-8026-C6038A3A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3186-9D73-8008-4015-057A2796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E6AA-C4C5-A11B-3056-651809AA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41D9-AE71-88AE-9609-27D80BA8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6DB9A-850D-3CD1-5F39-3AB4FE0F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3EE3F-603E-BD9F-D432-2C6220FD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218D-68B5-410A-988A-1EE0D71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982C-4422-8CE3-894E-7CA51553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3CA1-87F3-DF49-B32C-E2FA5F16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9127D-76DC-091B-5E79-AE2A621F3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F4892-9163-30BA-DE32-B6285922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82A4D-C0AE-8F18-7A5C-E303FA71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7CFC8-7545-9C35-F544-3EB959D8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85693-D30C-F8EB-B847-3A687FC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760A0-C582-66E3-B4B1-ED5E2A64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7BF26-7A65-01F1-4489-25DD0043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AF04-8E04-E8DA-4DA4-F8C99F9BF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31F0-98EA-446A-ADB8-E614F7312AA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1A6-82CC-A951-C403-C29FDB15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BF3F-BCEC-35CE-4549-EB6F70E13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CB20-7FBA-4484-8980-1BE82A7FF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2022-07-14T13:52:49Z</dcterms:created>
  <dcterms:modified xsi:type="dcterms:W3CDTF">2022-07-14T13:54:57Z</dcterms:modified>
</cp:coreProperties>
</file>