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2" r:id="rId3"/>
    <p:sldId id="303" r:id="rId4"/>
    <p:sldId id="655" r:id="rId5"/>
    <p:sldId id="304" r:id="rId6"/>
    <p:sldId id="30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хранит объекты по ключам, а не по позициям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ключом может быть любой неизменяемый объект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61828DB3-14A2-49BA-91C7-2C7F973959C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безразмерный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8525EE7-97A6-45A8-956B-3E50058D3EBB}" type="parTrans" cxnId="{308AAC5E-B7F1-471A-832C-D494E6A8C3E6}">
      <dgm:prSet/>
      <dgm:spPr/>
      <dgm:t>
        <a:bodyPr/>
        <a:lstStyle/>
        <a:p>
          <a:endParaRPr lang="en-US"/>
        </a:p>
      </dgm:t>
    </dgm:pt>
    <dgm:pt modelId="{FD648C63-82AF-4937-8079-C1CB8A74D55A}" type="sibTrans" cxnId="{308AAC5E-B7F1-471A-832C-D494E6A8C3E6}">
      <dgm:prSet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  <dgm:pt modelId="{4FF7DF9F-F540-4EE4-B8E2-C6873F01AE87}" type="pres">
      <dgm:prSet presAssocID="{D367357B-F405-4C78-AA0E-FEE935E19A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DDDA57-1160-4025-BA33-F299A65C32DC}" type="pres">
      <dgm:prSet presAssocID="{99A8DBE6-3354-439E-8579-EF8EDFFC412D}" presName="spacer" presStyleCnt="0"/>
      <dgm:spPr/>
    </dgm:pt>
    <dgm:pt modelId="{D5FDFAEF-D75A-4C90-A22C-1EDA224AC4B1}" type="pres">
      <dgm:prSet presAssocID="{5F10AE9E-950C-456F-8016-8DBE3D19E1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6E068B-7501-442C-A7FE-2E180C8C453C}" type="pres">
      <dgm:prSet presAssocID="{7A31F7FA-5186-45AC-964A-3FFCF208AA3D}" presName="spacer" presStyleCnt="0"/>
      <dgm:spPr/>
    </dgm:pt>
    <dgm:pt modelId="{2D2F1B57-79A6-40B3-A0BC-2DE0AC980D43}" type="pres">
      <dgm:prSet presAssocID="{3F8F5B35-AB2F-4FD4-8792-4FFEDFD2A0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B04F1E-2352-44B9-A511-AA3608887349}" type="pres">
      <dgm:prSet presAssocID="{D74E819A-F06C-4291-A716-E189CFF31FAC}" presName="spacer" presStyleCnt="0"/>
      <dgm:spPr/>
    </dgm:pt>
    <dgm:pt modelId="{A62AE4F8-C235-494B-A720-4D1DA5F9E6DF}" type="pres">
      <dgm:prSet presAssocID="{61828DB3-14A2-49BA-91C7-2C7F973959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416E329-0886-4911-AC68-6F820C10810D}" type="presOf" srcId="{5F10AE9E-950C-456F-8016-8DBE3D19E196}" destId="{D5FDFAEF-D75A-4C90-A22C-1EDA224AC4B1}" srcOrd="0" destOrd="0" presId="urn:microsoft.com/office/officeart/2005/8/layout/vList2"/>
    <dgm:cxn modelId="{308AAC5E-B7F1-471A-832C-D494E6A8C3E6}" srcId="{B7623AE9-2E16-4569-8880-EACCBDB4D8E0}" destId="{61828DB3-14A2-49BA-91C7-2C7F973959CE}" srcOrd="3" destOrd="0" parTransId="{38525EE7-97A6-45A8-956B-3E50058D3EBB}" sibTransId="{FD648C63-82AF-4937-8079-C1CB8A74D55A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5E4157D-2936-46C6-A6C7-AE852EAAE653}" type="presOf" srcId="{3F8F5B35-AB2F-4FD4-8792-4FFEDFD2A0AB}" destId="{2D2F1B57-79A6-40B3-A0BC-2DE0AC980D43}" srcOrd="0" destOrd="0" presId="urn:microsoft.com/office/officeart/2005/8/layout/vList2"/>
    <dgm:cxn modelId="{B078BA84-D4C4-4881-9CBE-F44553BDF927}" type="presOf" srcId="{61828DB3-14A2-49BA-91C7-2C7F973959CE}" destId="{A62AE4F8-C235-494B-A720-4D1DA5F9E6DF}" srcOrd="0" destOrd="0" presId="urn:microsoft.com/office/officeart/2005/8/layout/vList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D8551FA6-528C-416C-86E2-5CCFDC71E9EE}" type="presOf" srcId="{D367357B-F405-4C78-AA0E-FEE935E19A91}" destId="{4FF7DF9F-F540-4EE4-B8E2-C6873F01AE87}" srcOrd="0" destOrd="0" presId="urn:microsoft.com/office/officeart/2005/8/layout/vList2"/>
    <dgm:cxn modelId="{A0E1C5BF-E211-4113-98F5-EF62C92C76C1}" type="presOf" srcId="{B7623AE9-2E16-4569-8880-EACCBDB4D8E0}" destId="{60186B42-1EB6-41F6-819D-D722E3E628BB}" srcOrd="0" destOrd="0" presId="urn:microsoft.com/office/officeart/2005/8/layout/vList2"/>
    <dgm:cxn modelId="{5550D172-91D8-4E09-8B22-825646B1F305}" type="presParOf" srcId="{60186B42-1EB6-41F6-819D-D722E3E628BB}" destId="{4FF7DF9F-F540-4EE4-B8E2-C6873F01AE87}" srcOrd="0" destOrd="0" presId="urn:microsoft.com/office/officeart/2005/8/layout/vList2"/>
    <dgm:cxn modelId="{D8E2DBF3-AA71-4D99-BD77-8AF5B4B84103}" type="presParOf" srcId="{60186B42-1EB6-41F6-819D-D722E3E628BB}" destId="{F8DDDA57-1160-4025-BA33-F299A65C32DC}" srcOrd="1" destOrd="0" presId="urn:microsoft.com/office/officeart/2005/8/layout/vList2"/>
    <dgm:cxn modelId="{22016674-6F35-40D5-9B81-0A78869601DF}" type="presParOf" srcId="{60186B42-1EB6-41F6-819D-D722E3E628BB}" destId="{D5FDFAEF-D75A-4C90-A22C-1EDA224AC4B1}" srcOrd="2" destOrd="0" presId="urn:microsoft.com/office/officeart/2005/8/layout/vList2"/>
    <dgm:cxn modelId="{D1D72282-BD01-45D2-985B-D92EC1C2F426}" type="presParOf" srcId="{60186B42-1EB6-41F6-819D-D722E3E628BB}" destId="{CE6E068B-7501-442C-A7FE-2E180C8C453C}" srcOrd="3" destOrd="0" presId="urn:microsoft.com/office/officeart/2005/8/layout/vList2"/>
    <dgm:cxn modelId="{1F34B958-7C9A-4003-A10A-BDEAE12BCDA5}" type="presParOf" srcId="{60186B42-1EB6-41F6-819D-D722E3E628BB}" destId="{2D2F1B57-79A6-40B3-A0BC-2DE0AC980D43}" srcOrd="4" destOrd="0" presId="urn:microsoft.com/office/officeart/2005/8/layout/vList2"/>
    <dgm:cxn modelId="{B3C0DEB0-D236-44C0-B838-982476833887}" type="presParOf" srcId="{60186B42-1EB6-41F6-819D-D722E3E628BB}" destId="{2CB04F1E-2352-44B9-A511-AA3608887349}" srcOrd="5" destOrd="0" presId="urn:microsoft.com/office/officeart/2005/8/layout/vList2"/>
    <dgm:cxn modelId="{1D3B2190-7D3B-479E-AEA2-7A8369E49AA6}" type="presParOf" srcId="{60186B42-1EB6-41F6-819D-D722E3E628BB}" destId="{A62AE4F8-C235-494B-A720-4D1DA5F9E6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2B085F-DC84-4BB6-8113-4116E80B39F5}" type="doc">
      <dgm:prSet loTypeId="urn:microsoft.com/office/officeart/2005/8/layout/radial3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807E65-E09F-4AD8-9412-5BFF5690CE63}">
      <dgm:prSet phldrT="[Text]"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set</a:t>
          </a:r>
        </a:p>
      </dgm:t>
    </dgm:pt>
    <dgm:pt modelId="{7BF81A04-FA08-4ED6-8578-126643881874}" type="parTrans" cxnId="{6AC98827-D44F-4974-ABA2-1CD3A9D1883E}">
      <dgm:prSet/>
      <dgm:spPr/>
      <dgm:t>
        <a:bodyPr/>
        <a:lstStyle/>
        <a:p>
          <a:endParaRPr lang="en-US"/>
        </a:p>
      </dgm:t>
    </dgm:pt>
    <dgm:pt modelId="{C76907D5-87AA-4C2E-B626-13C80427ABE8}" type="sibTrans" cxnId="{6AC98827-D44F-4974-ABA2-1CD3A9D1883E}">
      <dgm:prSet/>
      <dgm:spPr/>
      <dgm:t>
        <a:bodyPr/>
        <a:lstStyle/>
        <a:p>
          <a:endParaRPr lang="en-US"/>
        </a:p>
      </dgm:t>
    </dgm:pt>
    <dgm:pt modelId="{960AD356-DA03-4C65-9A52-E5E5B0761746}">
      <dgm:prSet phldrT="[Text]"/>
      <dgm:spPr/>
      <dgm:t>
        <a:bodyPr/>
        <a:lstStyle/>
        <a:p>
          <a:endParaRPr lang="en-US" dirty="0"/>
        </a:p>
      </dgm:t>
    </dgm:pt>
    <dgm:pt modelId="{5C063A65-35F0-4025-9B17-27B2515F2AE3}" type="parTrans" cxnId="{A7215A62-FA9F-4CDE-8FB9-E5B85E173AA7}">
      <dgm:prSet/>
      <dgm:spPr/>
      <dgm:t>
        <a:bodyPr/>
        <a:lstStyle/>
        <a:p>
          <a:endParaRPr lang="en-US"/>
        </a:p>
      </dgm:t>
    </dgm:pt>
    <dgm:pt modelId="{909E9B90-2FF6-47CE-BB9E-A1F5470BA14B}" type="sibTrans" cxnId="{A7215A62-FA9F-4CDE-8FB9-E5B85E173AA7}">
      <dgm:prSet/>
      <dgm:spPr/>
      <dgm:t>
        <a:bodyPr/>
        <a:lstStyle/>
        <a:p>
          <a:endParaRPr lang="en-US"/>
        </a:p>
      </dgm:t>
    </dgm:pt>
    <dgm:pt modelId="{A78C0242-5BDC-4582-8EDD-0BB0792085C1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Отсеивание дубликатов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7060E3-F0B3-4B73-AE5E-363F9E420BCE}" type="parTrans" cxnId="{0B9BDCF0-170A-4212-B575-3803690FA749}">
      <dgm:prSet/>
      <dgm:spPr/>
      <dgm:t>
        <a:bodyPr/>
        <a:lstStyle/>
        <a:p>
          <a:endParaRPr lang="en-US"/>
        </a:p>
      </dgm:t>
    </dgm:pt>
    <dgm:pt modelId="{8776A51B-6435-41C0-9445-D1CA16573060}" type="sibTrans" cxnId="{0B9BDCF0-170A-4212-B575-3803690FA749}">
      <dgm:prSet/>
      <dgm:spPr/>
      <dgm:t>
        <a:bodyPr/>
        <a:lstStyle/>
        <a:p>
          <a:endParaRPr lang="en-US"/>
        </a:p>
      </dgm:t>
    </dgm:pt>
    <dgm:pt modelId="{72EEDA1C-E04F-497B-B310-888CB4E36BB2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Абстракция математического множества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BAEDE75-6733-476A-A9E1-64954E6DA4AE}" type="parTrans" cxnId="{54BF2D8B-2BCF-406E-8B65-BF5CEFE7926B}">
      <dgm:prSet/>
      <dgm:spPr/>
      <dgm:t>
        <a:bodyPr/>
        <a:lstStyle/>
        <a:p>
          <a:endParaRPr lang="en-US"/>
        </a:p>
      </dgm:t>
    </dgm:pt>
    <dgm:pt modelId="{143132AE-446F-40A2-83CA-342EF56DE06C}" type="sibTrans" cxnId="{54BF2D8B-2BCF-406E-8B65-BF5CEFE7926B}">
      <dgm:prSet/>
      <dgm:spPr/>
      <dgm:t>
        <a:bodyPr/>
        <a:lstStyle/>
        <a:p>
          <a:endParaRPr lang="en-US"/>
        </a:p>
      </dgm:t>
    </dgm:pt>
    <dgm:pt modelId="{FA13C26A-D4AE-4A4F-AF8D-EECEE982916A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Проверка на равенство без учёта порядка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BFBB4B8-8217-4821-9165-72EDD32AFEFB}" type="parTrans" cxnId="{D8704EB4-58DF-4D66-8F90-5D5E0D4F15D8}">
      <dgm:prSet/>
      <dgm:spPr/>
      <dgm:t>
        <a:bodyPr/>
        <a:lstStyle/>
        <a:p>
          <a:endParaRPr lang="en-US"/>
        </a:p>
      </dgm:t>
    </dgm:pt>
    <dgm:pt modelId="{156388BC-3010-49F3-9F19-A43B3434E9C2}" type="sibTrans" cxnId="{D8704EB4-58DF-4D66-8F90-5D5E0D4F15D8}">
      <dgm:prSet/>
      <dgm:spPr/>
      <dgm:t>
        <a:bodyPr/>
        <a:lstStyle/>
        <a:p>
          <a:endParaRPr lang="en-US"/>
        </a:p>
      </dgm:t>
    </dgm:pt>
    <dgm:pt modelId="{16758506-EEAF-4058-ABBE-E7E1D8EAA58A}" type="pres">
      <dgm:prSet presAssocID="{8A2B085F-DC84-4BB6-8113-4116E80B39F5}" presName="composite" presStyleCnt="0">
        <dgm:presLayoutVars>
          <dgm:chMax val="1"/>
          <dgm:dir/>
          <dgm:resizeHandles val="exact"/>
        </dgm:presLayoutVars>
      </dgm:prSet>
      <dgm:spPr/>
    </dgm:pt>
    <dgm:pt modelId="{EF40C9A8-DCA4-4891-B482-9B9E30B00F1C}" type="pres">
      <dgm:prSet presAssocID="{8A2B085F-DC84-4BB6-8113-4116E80B39F5}" presName="radial" presStyleCnt="0">
        <dgm:presLayoutVars>
          <dgm:animLvl val="ctr"/>
        </dgm:presLayoutVars>
      </dgm:prSet>
      <dgm:spPr/>
    </dgm:pt>
    <dgm:pt modelId="{91CF9AF4-B2FE-4230-B9EB-88DDC60BD85F}" type="pres">
      <dgm:prSet presAssocID="{10807E65-E09F-4AD8-9412-5BFF5690CE63}" presName="centerShape" presStyleLbl="vennNode1" presStyleIdx="0" presStyleCnt="4"/>
      <dgm:spPr/>
    </dgm:pt>
    <dgm:pt modelId="{6E19CE64-06C4-49D8-996D-CB9FC3C2D06F}" type="pres">
      <dgm:prSet presAssocID="{72EEDA1C-E04F-497B-B310-888CB4E36BB2}" presName="node" presStyleLbl="vennNode1" presStyleIdx="1" presStyleCnt="4">
        <dgm:presLayoutVars>
          <dgm:bulletEnabled val="1"/>
        </dgm:presLayoutVars>
      </dgm:prSet>
      <dgm:spPr/>
    </dgm:pt>
    <dgm:pt modelId="{A960FB6F-C7F2-46C1-A4A8-C66C6A3D905B}" type="pres">
      <dgm:prSet presAssocID="{A78C0242-5BDC-4582-8EDD-0BB0792085C1}" presName="node" presStyleLbl="vennNode1" presStyleIdx="2" presStyleCnt="4">
        <dgm:presLayoutVars>
          <dgm:bulletEnabled val="1"/>
        </dgm:presLayoutVars>
      </dgm:prSet>
      <dgm:spPr/>
    </dgm:pt>
    <dgm:pt modelId="{25310DE0-E208-4865-BF6F-EBE2A31ED438}" type="pres">
      <dgm:prSet presAssocID="{FA13C26A-D4AE-4A4F-AF8D-EECEE982916A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0258FE01-DE87-423B-818E-5F3A10AB6C72}" type="presOf" srcId="{A78C0242-5BDC-4582-8EDD-0BB0792085C1}" destId="{A960FB6F-C7F2-46C1-A4A8-C66C6A3D905B}" srcOrd="0" destOrd="0" presId="urn:microsoft.com/office/officeart/2005/8/layout/radial3"/>
    <dgm:cxn modelId="{6AC98827-D44F-4974-ABA2-1CD3A9D1883E}" srcId="{8A2B085F-DC84-4BB6-8113-4116E80B39F5}" destId="{10807E65-E09F-4AD8-9412-5BFF5690CE63}" srcOrd="0" destOrd="0" parTransId="{7BF81A04-FA08-4ED6-8578-126643881874}" sibTransId="{C76907D5-87AA-4C2E-B626-13C80427ABE8}"/>
    <dgm:cxn modelId="{7A082A62-A6F9-4AC3-86A2-9724285CA41B}" type="presOf" srcId="{10807E65-E09F-4AD8-9412-5BFF5690CE63}" destId="{91CF9AF4-B2FE-4230-B9EB-88DDC60BD85F}" srcOrd="0" destOrd="0" presId="urn:microsoft.com/office/officeart/2005/8/layout/radial3"/>
    <dgm:cxn modelId="{A7215A62-FA9F-4CDE-8FB9-E5B85E173AA7}" srcId="{8A2B085F-DC84-4BB6-8113-4116E80B39F5}" destId="{960AD356-DA03-4C65-9A52-E5E5B0761746}" srcOrd="1" destOrd="0" parTransId="{5C063A65-35F0-4025-9B17-27B2515F2AE3}" sibTransId="{909E9B90-2FF6-47CE-BB9E-A1F5470BA14B}"/>
    <dgm:cxn modelId="{09ABE16E-C1D5-4E64-9A4C-5DBABFEFD356}" type="presOf" srcId="{FA13C26A-D4AE-4A4F-AF8D-EECEE982916A}" destId="{25310DE0-E208-4865-BF6F-EBE2A31ED438}" srcOrd="0" destOrd="0" presId="urn:microsoft.com/office/officeart/2005/8/layout/radial3"/>
    <dgm:cxn modelId="{27D40670-F6D4-4DE4-9736-A505B5DA75D9}" type="presOf" srcId="{72EEDA1C-E04F-497B-B310-888CB4E36BB2}" destId="{6E19CE64-06C4-49D8-996D-CB9FC3C2D06F}" srcOrd="0" destOrd="0" presId="urn:microsoft.com/office/officeart/2005/8/layout/radial3"/>
    <dgm:cxn modelId="{54BF2D8B-2BCF-406E-8B65-BF5CEFE7926B}" srcId="{10807E65-E09F-4AD8-9412-5BFF5690CE63}" destId="{72EEDA1C-E04F-497B-B310-888CB4E36BB2}" srcOrd="0" destOrd="0" parTransId="{0BAEDE75-6733-476A-A9E1-64954E6DA4AE}" sibTransId="{143132AE-446F-40A2-83CA-342EF56DE06C}"/>
    <dgm:cxn modelId="{E68DF391-0B98-42CB-AB82-0AF19A628EA1}" type="presOf" srcId="{8A2B085F-DC84-4BB6-8113-4116E80B39F5}" destId="{16758506-EEAF-4058-ABBE-E7E1D8EAA58A}" srcOrd="0" destOrd="0" presId="urn:microsoft.com/office/officeart/2005/8/layout/radial3"/>
    <dgm:cxn modelId="{D8704EB4-58DF-4D66-8F90-5D5E0D4F15D8}" srcId="{10807E65-E09F-4AD8-9412-5BFF5690CE63}" destId="{FA13C26A-D4AE-4A4F-AF8D-EECEE982916A}" srcOrd="2" destOrd="0" parTransId="{ABFBB4B8-8217-4821-9165-72EDD32AFEFB}" sibTransId="{156388BC-3010-49F3-9F19-A43B3434E9C2}"/>
    <dgm:cxn modelId="{0B9BDCF0-170A-4212-B575-3803690FA749}" srcId="{10807E65-E09F-4AD8-9412-5BFF5690CE63}" destId="{A78C0242-5BDC-4582-8EDD-0BB0792085C1}" srcOrd="1" destOrd="0" parTransId="{BA7060E3-F0B3-4B73-AE5E-363F9E420BCE}" sibTransId="{8776A51B-6435-41C0-9445-D1CA16573060}"/>
    <dgm:cxn modelId="{72786959-0C7E-45B5-A954-1E78E47886A0}" type="presParOf" srcId="{16758506-EEAF-4058-ABBE-E7E1D8EAA58A}" destId="{EF40C9A8-DCA4-4891-B482-9B9E30B00F1C}" srcOrd="0" destOrd="0" presId="urn:microsoft.com/office/officeart/2005/8/layout/radial3"/>
    <dgm:cxn modelId="{92DC7E60-A669-4EC5-9C70-DA79FDC11EA8}" type="presParOf" srcId="{EF40C9A8-DCA4-4891-B482-9B9E30B00F1C}" destId="{91CF9AF4-B2FE-4230-B9EB-88DDC60BD85F}" srcOrd="0" destOrd="0" presId="urn:microsoft.com/office/officeart/2005/8/layout/radial3"/>
    <dgm:cxn modelId="{4ECF83D9-1550-4ABC-9AE4-B41937832F3D}" type="presParOf" srcId="{EF40C9A8-DCA4-4891-B482-9B9E30B00F1C}" destId="{6E19CE64-06C4-49D8-996D-CB9FC3C2D06F}" srcOrd="1" destOrd="0" presId="urn:microsoft.com/office/officeart/2005/8/layout/radial3"/>
    <dgm:cxn modelId="{0ACE0233-3B1D-48C0-B26E-2F63950AFEF3}" type="presParOf" srcId="{EF40C9A8-DCA4-4891-B482-9B9E30B00F1C}" destId="{A960FB6F-C7F2-46C1-A4A8-C66C6A3D905B}" srcOrd="2" destOrd="0" presId="urn:microsoft.com/office/officeart/2005/8/layout/radial3"/>
    <dgm:cxn modelId="{CEE8F0F8-2621-470D-AD04-BD94DF1B0019}" type="presParOf" srcId="{EF40C9A8-DCA4-4891-B482-9B9E30B00F1C}" destId="{25310DE0-E208-4865-BF6F-EBE2A31ED438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7DF9F-F540-4EE4-B8E2-C6873F01AE87}">
      <dsp:nvSpPr>
        <dsp:cNvPr id="0" name=""/>
        <dsp:cNvSpPr/>
      </dsp:nvSpPr>
      <dsp:spPr>
        <a:xfrm>
          <a:off x="0" y="57719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хранит объекты по ключам, а не по позициям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118032"/>
        <a:ext cx="6737374" cy="1114894"/>
      </dsp:txXfrm>
    </dsp:sp>
    <dsp:sp modelId="{D5FDFAEF-D75A-4C90-A22C-1EDA224AC4B1}">
      <dsp:nvSpPr>
        <dsp:cNvPr id="0" name=""/>
        <dsp:cNvSpPr/>
      </dsp:nvSpPr>
      <dsp:spPr>
        <a:xfrm>
          <a:off x="0" y="1385399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ключом может быть любой неизменяемый объект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1445712"/>
        <a:ext cx="6737374" cy="1114894"/>
      </dsp:txXfrm>
    </dsp:sp>
    <dsp:sp modelId="{2D2F1B57-79A6-40B3-A0BC-2DE0AC980D43}">
      <dsp:nvSpPr>
        <dsp:cNvPr id="0" name=""/>
        <dsp:cNvSpPr/>
      </dsp:nvSpPr>
      <dsp:spPr>
        <a:xfrm>
          <a:off x="0" y="2713080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изменяемый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2773393"/>
        <a:ext cx="6737374" cy="1114894"/>
      </dsp:txXfrm>
    </dsp:sp>
    <dsp:sp modelId="{A62AE4F8-C235-494B-A720-4D1DA5F9E6DF}">
      <dsp:nvSpPr>
        <dsp:cNvPr id="0" name=""/>
        <dsp:cNvSpPr/>
      </dsp:nvSpPr>
      <dsp:spPr>
        <a:xfrm>
          <a:off x="0" y="4040760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безразмерный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4101073"/>
        <a:ext cx="6737374" cy="11148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F9AF4-B2FE-4230-B9EB-88DDC60BD85F}">
      <dsp:nvSpPr>
        <dsp:cNvPr id="0" name=""/>
        <dsp:cNvSpPr/>
      </dsp:nvSpPr>
      <dsp:spPr>
        <a:xfrm>
          <a:off x="1790774" y="1561683"/>
          <a:ext cx="3276451" cy="327645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set</a:t>
          </a:r>
        </a:p>
      </dsp:txBody>
      <dsp:txXfrm>
        <a:off x="2270599" y="2041508"/>
        <a:ext cx="2316801" cy="2316801"/>
      </dsp:txXfrm>
    </dsp:sp>
    <dsp:sp modelId="{6E19CE64-06C4-49D8-996D-CB9FC3C2D06F}">
      <dsp:nvSpPr>
        <dsp:cNvPr id="0" name=""/>
        <dsp:cNvSpPr/>
      </dsp:nvSpPr>
      <dsp:spPr>
        <a:xfrm>
          <a:off x="2609887" y="249158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2361152"/>
                <a:satOff val="1351"/>
                <a:lumOff val="-2941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-2361152"/>
                <a:satOff val="1351"/>
                <a:lumOff val="-2941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-2361152"/>
                <a:satOff val="1351"/>
                <a:lumOff val="-2941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Jura" pitchFamily="2" charset="0"/>
              <a:ea typeface="Jura" pitchFamily="2" charset="0"/>
            </a:rPr>
            <a:t>Абстракция математического множества</a:t>
          </a:r>
          <a:endParaRPr lang="en-US" sz="1000" kern="1200" dirty="0">
            <a:latin typeface="Jura" pitchFamily="2" charset="0"/>
            <a:ea typeface="Jura" pitchFamily="2" charset="0"/>
          </a:endParaRPr>
        </a:p>
      </dsp:txBody>
      <dsp:txXfrm>
        <a:off x="2849799" y="489070"/>
        <a:ext cx="1158401" cy="1158401"/>
      </dsp:txXfrm>
    </dsp:sp>
    <dsp:sp modelId="{A960FB6F-C7F2-46C1-A4A8-C66C6A3D905B}">
      <dsp:nvSpPr>
        <dsp:cNvPr id="0" name=""/>
        <dsp:cNvSpPr/>
      </dsp:nvSpPr>
      <dsp:spPr>
        <a:xfrm>
          <a:off x="4455939" y="3446615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4722303"/>
                <a:satOff val="2701"/>
                <a:lumOff val="-5883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-4722303"/>
                <a:satOff val="2701"/>
                <a:lumOff val="-5883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-4722303"/>
                <a:satOff val="2701"/>
                <a:lumOff val="-5883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Jura" pitchFamily="2" charset="0"/>
              <a:ea typeface="Jura" pitchFamily="2" charset="0"/>
            </a:rPr>
            <a:t>Отсеивание дубликатов</a:t>
          </a:r>
          <a:endParaRPr lang="en-US" sz="1000" kern="1200" dirty="0">
            <a:latin typeface="Jura" pitchFamily="2" charset="0"/>
            <a:ea typeface="Jura" pitchFamily="2" charset="0"/>
          </a:endParaRPr>
        </a:p>
      </dsp:txBody>
      <dsp:txXfrm>
        <a:off x="4695851" y="3686527"/>
        <a:ext cx="1158401" cy="1158401"/>
      </dsp:txXfrm>
    </dsp:sp>
    <dsp:sp modelId="{25310DE0-E208-4865-BF6F-EBE2A31ED438}">
      <dsp:nvSpPr>
        <dsp:cNvPr id="0" name=""/>
        <dsp:cNvSpPr/>
      </dsp:nvSpPr>
      <dsp:spPr>
        <a:xfrm>
          <a:off x="763834" y="3446615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7083455"/>
                <a:satOff val="4052"/>
                <a:lumOff val="-8824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-7083455"/>
                <a:satOff val="4052"/>
                <a:lumOff val="-8824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-7083455"/>
                <a:satOff val="4052"/>
                <a:lumOff val="-8824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Jura" pitchFamily="2" charset="0"/>
              <a:ea typeface="Jura" pitchFamily="2" charset="0"/>
            </a:rPr>
            <a:t>Проверка на равенство без учёта порядка</a:t>
          </a:r>
          <a:endParaRPr lang="en-US" sz="1000" kern="1200" dirty="0">
            <a:latin typeface="Jura" pitchFamily="2" charset="0"/>
            <a:ea typeface="Jura" pitchFamily="2" charset="0"/>
          </a:endParaRPr>
        </a:p>
      </dsp:txBody>
      <dsp:txXfrm>
        <a:off x="1003746" y="3686527"/>
        <a:ext cx="1158401" cy="1158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C85B-C15A-C74A-89CA-539B606C7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C2844-8CBC-B68F-D450-BA9B8D314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F2434-8C6E-43A0-8B81-C737AA8F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2DBC-76E1-4DF0-A520-E1340C4AF59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89CF4-E089-DD2B-9C89-6A2EE144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67D9D-EE18-EFD5-70F8-42D372DA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4EC8-293E-452B-A610-3B4EEF9B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6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1DD5-FF42-9242-D3DA-11C5B511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93566-8033-3337-A222-023FB1BDB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B6949-1EC3-C879-21CE-0A0B150E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2DBC-76E1-4DF0-A520-E1340C4AF59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A3D2F-1930-506A-6CDA-7BBC971D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04D9A-F809-719E-8FD0-57D54713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4EC8-293E-452B-A610-3B4EEF9B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5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626A8B-D8F1-B1E8-37F1-96B826796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86230-48EA-E68C-E87F-FD5DBF306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980B6-A1A9-569F-07C4-03F24F37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2DBC-76E1-4DF0-A520-E1340C4AF59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4690B-D672-2135-C7BC-85CC1E2E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39535-EEB0-4712-AFA9-2E703D8D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4EC8-293E-452B-A610-3B4EEF9B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94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63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93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40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05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34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41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551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5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8B73-1842-DF20-DE61-74A16C56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03AD-7E6A-7665-EA40-7FBE3E878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D5886-0CE7-FB50-995B-8DC31080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2DBC-76E1-4DF0-A520-E1340C4AF59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F30D9-EE8B-8ECA-282F-014049F2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8806C-7055-3F11-4D76-C9B6E3D6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4EC8-293E-452B-A610-3B4EEF9B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67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10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430B-4891-446C-6888-7B41E528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155BC-4FDA-9596-058C-42DA69455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834EC-079C-EE4B-EE5B-308708AF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2DBC-76E1-4DF0-A520-E1340C4AF59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C84F9-BF43-F577-D7BC-E59A508E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B7E00-BDB0-9313-E632-90BEB736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4EC8-293E-452B-A610-3B4EEF9B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3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D012-9ECB-7ED1-A6E7-1344B385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E5A3-EC37-63C8-BC47-EB474097A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936E5-0F3A-7C64-E181-6B8593640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14ABC-F262-6CEA-8CE0-936806CE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2DBC-76E1-4DF0-A520-E1340C4AF59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B919A-6F2E-C4D7-3394-142AECE0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B659B-F04B-9664-5244-D154AB59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4EC8-293E-452B-A610-3B4EEF9B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7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66AD-564B-CDDF-3AAB-416DF4C94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FC4AE-7433-06A3-600C-349B7EFF3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1DE9D-5E05-8CE3-B6CA-842A47EC3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3FECA-1C63-E001-FC09-37A35B85E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DA149-47DE-6D74-E3E3-9A8145466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0A0097-B2E4-319B-F021-36BB81AD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2DBC-76E1-4DF0-A520-E1340C4AF59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37C84-C265-209C-2E4D-03324D06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616E2-7555-0DF7-F0CA-F453CED5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4EC8-293E-452B-A610-3B4EEF9B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2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450-18A7-F474-A45F-B2CD2C7A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CD9E1-8F08-2B1B-036A-E0F5F84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2DBC-76E1-4DF0-A520-E1340C4AF59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DFB83-C25A-DD23-C2F0-371E985C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4AD26-08C9-C89B-2DAC-81C354A8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4EC8-293E-452B-A610-3B4EEF9B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1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4954C-09B3-85CC-6D06-7D2E7D37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2DBC-76E1-4DF0-A520-E1340C4AF59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9069F-B434-1FF5-ED12-E1670E8F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67317-7C37-1010-E162-3AD8C703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4EC8-293E-452B-A610-3B4EEF9B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8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1517-4628-3934-5EFD-24570B0FE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8CFD4-6C0B-1680-C725-FDDBC3CC8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DEC4C-9EAD-7C6A-05E2-E193B06B6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C2A8D-A183-368F-D681-844765EF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2DBC-76E1-4DF0-A520-E1340C4AF59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C6824-A6AA-E032-003C-97A7F147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92206-8FC4-F776-B845-670B08C9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4EC8-293E-452B-A610-3B4EEF9B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9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34B1-7976-C067-0FE1-B3AD2A75F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4FFBB-B366-265E-E77C-B4376F840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B938D-8ABA-4E48-0AE8-E03E6E330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F5C94-B890-BB04-A232-624F80A5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2DBC-76E1-4DF0-A520-E1340C4AF59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B6CA9-5E62-1BFF-FC39-547DDCB8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D2E66-3F46-AF55-3C17-06781AFF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4EC8-293E-452B-A610-3B4EEF9B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1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2B8C7-8291-CC32-D633-CF04DE697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3A808-2741-F6BA-8F00-934061605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785B3-EA4D-5ADC-D5D8-93300C44D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E2DBC-76E1-4DF0-A520-E1340C4AF59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287AB-793F-E379-9AB9-4654464CE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DC7E9-F4E4-E318-9BF8-9FE9C199A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84EC8-293E-452B-A610-3B4EEF9B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4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1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dict</a:t>
            </a:r>
            <a:endParaRPr 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Словарь объектов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B6BBB3A-0B4B-4C2D-A4FF-FF04A8721E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44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Неупорядоченная коллекция неизменяемых объектов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C1ABB2-3EFC-4D8F-8EA6-FA8D2576BF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48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Эксперименты с коллекциями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03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«База данных»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7FEA17B-D9C9-48F5-8998-45EDABF2B02F}"/>
              </a:ext>
            </a:extLst>
          </p:cNvPr>
          <p:cNvSpPr txBox="1">
            <a:spLocks/>
          </p:cNvSpPr>
          <p:nvPr/>
        </p:nvSpPr>
        <p:spPr>
          <a:xfrm>
            <a:off x="1455420" y="3429000"/>
            <a:ext cx="9296399" cy="201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{9103976271:["Reina", "</a:t>
            </a:r>
            <a:r>
              <a:rPr kumimoji="0" lang="en-US" sz="1600" b="0" i="0" u="none" strike="noStrike" kern="1200" cap="all" spc="-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Meinhard</a:t>
            </a: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"), ("Memphis", "Tennessee")],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4199392609:["Stephanie", "Bruce"), ("Greensboro", "North Carolina")],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9099459979:[("</a:t>
            </a:r>
            <a:r>
              <a:rPr kumimoji="0" lang="en-US" sz="1600" b="0" i="0" u="none" strike="noStrike" kern="1200" cap="all" spc="-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Ermes</a:t>
            </a: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", "Angela"), ("Dallas", "Texas")],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6123479367:[("Lorenza", "Takuya"), ("Indianapolis", "Indiana")],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7548993768:[("Margarete", "Quintin"), ("Raleigh", "North Carolina")]}</a:t>
            </a:r>
          </a:p>
        </p:txBody>
      </p:sp>
    </p:spTree>
    <p:extLst>
      <p:ext uri="{BB962C8B-B14F-4D97-AF65-F5344CB8AC3E}">
        <p14:creationId xmlns:p14="http://schemas.microsoft.com/office/powerpoint/2010/main" val="80939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динамическая типизации и объекты в памяти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02211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Тип dict</vt:lpstr>
      <vt:lpstr>Тип set</vt:lpstr>
      <vt:lpstr>Эксперименты с коллекциями</vt:lpstr>
      <vt:lpstr>«База данных»</vt:lpstr>
      <vt:lpstr>динамическая типизации и объекты в памяти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 dict</dc:title>
  <dc:creator>Mikita Tsiarentsyeu</dc:creator>
  <cp:lastModifiedBy>Mikita Tsiarentsyeu</cp:lastModifiedBy>
  <cp:revision>1</cp:revision>
  <dcterms:created xsi:type="dcterms:W3CDTF">2022-07-18T13:51:32Z</dcterms:created>
  <dcterms:modified xsi:type="dcterms:W3CDTF">2022-07-18T13:51:58Z</dcterms:modified>
</cp:coreProperties>
</file>