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BAF93-56D8-424A-904A-06D2A5E75F12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12BA4385-1AE0-4D1C-B129-49EBDA76A11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Все объекты могут быть приведены к типу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bool</a:t>
          </a:r>
          <a:r>
            <a:rPr lang="en-US" dirty="0"/>
            <a:t>, 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при этом </a:t>
          </a:r>
          <a:r>
            <a:rPr lang="ru-RU" dirty="0">
              <a:latin typeface="JetBrains Mono" panose="02000009000000000000" pitchFamily="49" charset="0"/>
              <a:cs typeface="JetBrains Mono" panose="02000009000000000000" pitchFamily="49" charset="0"/>
            </a:rPr>
            <a:t>0,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 None</a:t>
          </a:r>
          <a:r>
            <a:rPr lang="ru-RU" dirty="0">
              <a:latin typeface="JetBrains Mono" panose="02000009000000000000" pitchFamily="49" charset="0"/>
              <a:cs typeface="JetBrains Mono" panose="02000009000000000000" pitchFamily="49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и пустые объекты приводятся к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False</a:t>
          </a:r>
          <a:r>
            <a:rPr lang="en-US" dirty="0"/>
            <a:t>, </a:t>
          </a:r>
          <a:r>
            <a:rPr lang="ru-RU" dirty="0">
              <a:latin typeface="Jura" pitchFamily="2" charset="0"/>
              <a:ea typeface="Jura" pitchFamily="2" charset="0"/>
            </a:rPr>
            <a:t>всё остальное –</a:t>
          </a:r>
          <a:r>
            <a:rPr lang="ru-RU" dirty="0"/>
            <a:t>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True</a:t>
          </a:r>
        </a:p>
      </dgm:t>
    </dgm:pt>
    <dgm:pt modelId="{1920E72A-7A87-49D0-B83F-1C3B13ECBC1A}" type="parTrans" cxnId="{37C0B08E-B8F1-481F-A29B-63A4B50B6CE3}">
      <dgm:prSet/>
      <dgm:spPr/>
      <dgm:t>
        <a:bodyPr/>
        <a:lstStyle/>
        <a:p>
          <a:endParaRPr lang="en-US"/>
        </a:p>
      </dgm:t>
    </dgm:pt>
    <dgm:pt modelId="{A11FEA40-0CC0-4BE9-915A-E9B82C93B2A6}" type="sibTrans" cxnId="{37C0B08E-B8F1-481F-A29B-63A4B50B6CE3}">
      <dgm:prSet/>
      <dgm:spPr/>
      <dgm:t>
        <a:bodyPr/>
        <a:lstStyle/>
        <a:p>
          <a:endParaRPr lang="en-US"/>
        </a:p>
      </dgm:t>
    </dgm:pt>
    <dgm:pt modelId="{ED49E1C2-1123-47B2-A56F-3E5DF9D7B5B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Сравнения, проверки на равенство и оператор </a:t>
          </a:r>
          <a:r>
            <a:rPr lang="en-US" b="1" dirty="0">
              <a:latin typeface="Jura" pitchFamily="2" charset="0"/>
              <a:ea typeface="Jura" pitchFamily="2" charset="0"/>
            </a:rPr>
            <a:t>not</a:t>
          </a:r>
          <a:r>
            <a:rPr lang="ru-RU" dirty="0">
              <a:latin typeface="Jura" pitchFamily="2" charset="0"/>
              <a:ea typeface="Jura" pitchFamily="2" charset="0"/>
            </a:rPr>
            <a:t> возвращают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bool</a:t>
          </a:r>
        </a:p>
      </dgm:t>
    </dgm:pt>
    <dgm:pt modelId="{0733ADFB-C9CE-4408-A490-353071B9A3F3}" type="parTrans" cxnId="{02816178-D059-452F-B160-CBE18058CDF4}">
      <dgm:prSet/>
      <dgm:spPr/>
      <dgm:t>
        <a:bodyPr/>
        <a:lstStyle/>
        <a:p>
          <a:endParaRPr lang="en-US"/>
        </a:p>
      </dgm:t>
    </dgm:pt>
    <dgm:pt modelId="{1B77F60D-190E-480E-8B23-D76D15ECDE83}" type="sibTrans" cxnId="{02816178-D059-452F-B160-CBE18058CDF4}">
      <dgm:prSet/>
      <dgm:spPr/>
      <dgm:t>
        <a:bodyPr/>
        <a:lstStyle/>
        <a:p>
          <a:endParaRPr lang="en-US"/>
        </a:p>
      </dgm:t>
    </dgm:pt>
    <dgm:pt modelId="{AAD92D9C-91AB-4CCC-A34E-F14160AFC47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Логические операторы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and</a:t>
          </a:r>
          <a:r>
            <a:rPr lang="en-US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и</a:t>
          </a:r>
          <a:r>
            <a:rPr lang="ru-RU" dirty="0"/>
            <a:t>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or</a:t>
          </a:r>
          <a:r>
            <a:rPr lang="en-US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44B5F79-E011-4419-999B-09D76AADC53C}" type="parTrans" cxnId="{B0158BED-53BB-487F-9BA5-60B429FB27EA}">
      <dgm:prSet/>
      <dgm:spPr/>
      <dgm:t>
        <a:bodyPr/>
        <a:lstStyle/>
        <a:p>
          <a:endParaRPr lang="en-US"/>
        </a:p>
      </dgm:t>
    </dgm:pt>
    <dgm:pt modelId="{89C5C6D2-8CC8-439E-8C2F-83D03E00D71A}" type="sibTrans" cxnId="{B0158BED-53BB-487F-9BA5-60B429FB27EA}">
      <dgm:prSet/>
      <dgm:spPr/>
      <dgm:t>
        <a:bodyPr/>
        <a:lstStyle/>
        <a:p>
          <a:endParaRPr lang="en-US"/>
        </a:p>
      </dgm:t>
    </dgm:pt>
    <dgm:pt modelId="{EC23045E-424E-4C3B-8CAC-8D7A2AD3E18B}" type="pres">
      <dgm:prSet presAssocID="{2C2BAF93-56D8-424A-904A-06D2A5E75F12}" presName="vert0" presStyleCnt="0">
        <dgm:presLayoutVars>
          <dgm:dir/>
          <dgm:animOne val="branch"/>
          <dgm:animLvl val="lvl"/>
        </dgm:presLayoutVars>
      </dgm:prSet>
      <dgm:spPr/>
    </dgm:pt>
    <dgm:pt modelId="{EF2E2E47-C0A8-4808-9A83-85ADEB631B18}" type="pres">
      <dgm:prSet presAssocID="{12BA4385-1AE0-4D1C-B129-49EBDA76A118}" presName="thickLine" presStyleLbl="alignNode1" presStyleIdx="0" presStyleCnt="3"/>
      <dgm:spPr/>
    </dgm:pt>
    <dgm:pt modelId="{73A5D0E7-BAFF-4554-9E80-CFC67B533E3E}" type="pres">
      <dgm:prSet presAssocID="{12BA4385-1AE0-4D1C-B129-49EBDA76A118}" presName="horz1" presStyleCnt="0"/>
      <dgm:spPr/>
    </dgm:pt>
    <dgm:pt modelId="{B6D57389-A96B-4917-A278-B9644B94D7D3}" type="pres">
      <dgm:prSet presAssocID="{12BA4385-1AE0-4D1C-B129-49EBDA76A118}" presName="tx1" presStyleLbl="revTx" presStyleIdx="0" presStyleCnt="3"/>
      <dgm:spPr/>
    </dgm:pt>
    <dgm:pt modelId="{373EAE5B-72F6-4C89-B23C-5D4F05AA1B92}" type="pres">
      <dgm:prSet presAssocID="{12BA4385-1AE0-4D1C-B129-49EBDA76A118}" presName="vert1" presStyleCnt="0"/>
      <dgm:spPr/>
    </dgm:pt>
    <dgm:pt modelId="{991C0501-69F6-48E9-A45C-886E1DDD769C}" type="pres">
      <dgm:prSet presAssocID="{ED49E1C2-1123-47B2-A56F-3E5DF9D7B5BF}" presName="thickLine" presStyleLbl="alignNode1" presStyleIdx="1" presStyleCnt="3"/>
      <dgm:spPr/>
    </dgm:pt>
    <dgm:pt modelId="{53CC05C5-7792-40B4-803F-03626790BFC8}" type="pres">
      <dgm:prSet presAssocID="{ED49E1C2-1123-47B2-A56F-3E5DF9D7B5BF}" presName="horz1" presStyleCnt="0"/>
      <dgm:spPr/>
    </dgm:pt>
    <dgm:pt modelId="{D399B3DD-D850-4F51-92B9-7D8D403BB2F5}" type="pres">
      <dgm:prSet presAssocID="{ED49E1C2-1123-47B2-A56F-3E5DF9D7B5BF}" presName="tx1" presStyleLbl="revTx" presStyleIdx="1" presStyleCnt="3"/>
      <dgm:spPr/>
    </dgm:pt>
    <dgm:pt modelId="{5255FEBD-DDE6-4EC5-A744-8C4A8BCE4BDA}" type="pres">
      <dgm:prSet presAssocID="{ED49E1C2-1123-47B2-A56F-3E5DF9D7B5BF}" presName="vert1" presStyleCnt="0"/>
      <dgm:spPr/>
    </dgm:pt>
    <dgm:pt modelId="{E4112B4B-F506-4B24-BDA3-DCA0C6529655}" type="pres">
      <dgm:prSet presAssocID="{AAD92D9C-91AB-4CCC-A34E-F14160AFC471}" presName="thickLine" presStyleLbl="alignNode1" presStyleIdx="2" presStyleCnt="3"/>
      <dgm:spPr/>
    </dgm:pt>
    <dgm:pt modelId="{2DF54B13-1581-40AC-A0BA-362A7D78DD09}" type="pres">
      <dgm:prSet presAssocID="{AAD92D9C-91AB-4CCC-A34E-F14160AFC471}" presName="horz1" presStyleCnt="0"/>
      <dgm:spPr/>
    </dgm:pt>
    <dgm:pt modelId="{8B012200-EA0E-4B68-95DC-A9216E2C2E18}" type="pres">
      <dgm:prSet presAssocID="{AAD92D9C-91AB-4CCC-A34E-F14160AFC471}" presName="tx1" presStyleLbl="revTx" presStyleIdx="2" presStyleCnt="3"/>
      <dgm:spPr/>
    </dgm:pt>
    <dgm:pt modelId="{A855DA6D-624C-470B-8213-DD59DB1A05A2}" type="pres">
      <dgm:prSet presAssocID="{AAD92D9C-91AB-4CCC-A34E-F14160AFC471}" presName="vert1" presStyleCnt="0"/>
      <dgm:spPr/>
    </dgm:pt>
  </dgm:ptLst>
  <dgm:cxnLst>
    <dgm:cxn modelId="{2BD2B347-B752-4AB4-85FF-498D7DB8E4F4}" type="presOf" srcId="{ED49E1C2-1123-47B2-A56F-3E5DF9D7B5BF}" destId="{D399B3DD-D850-4F51-92B9-7D8D403BB2F5}" srcOrd="0" destOrd="0" presId="urn:microsoft.com/office/officeart/2008/layout/LinedList"/>
    <dgm:cxn modelId="{02816178-D059-452F-B160-CBE18058CDF4}" srcId="{2C2BAF93-56D8-424A-904A-06D2A5E75F12}" destId="{ED49E1C2-1123-47B2-A56F-3E5DF9D7B5BF}" srcOrd="1" destOrd="0" parTransId="{0733ADFB-C9CE-4408-A490-353071B9A3F3}" sibTransId="{1B77F60D-190E-480E-8B23-D76D15ECDE83}"/>
    <dgm:cxn modelId="{37C0B08E-B8F1-481F-A29B-63A4B50B6CE3}" srcId="{2C2BAF93-56D8-424A-904A-06D2A5E75F12}" destId="{12BA4385-1AE0-4D1C-B129-49EBDA76A118}" srcOrd="0" destOrd="0" parTransId="{1920E72A-7A87-49D0-B83F-1C3B13ECBC1A}" sibTransId="{A11FEA40-0CC0-4BE9-915A-E9B82C93B2A6}"/>
    <dgm:cxn modelId="{6541CA9E-9762-411A-A9C8-A68514A6F070}" type="presOf" srcId="{12BA4385-1AE0-4D1C-B129-49EBDA76A118}" destId="{B6D57389-A96B-4917-A278-B9644B94D7D3}" srcOrd="0" destOrd="0" presId="urn:microsoft.com/office/officeart/2008/layout/LinedList"/>
    <dgm:cxn modelId="{0CA1E9C1-375D-46D5-98C7-721B650C8BD7}" type="presOf" srcId="{2C2BAF93-56D8-424A-904A-06D2A5E75F12}" destId="{EC23045E-424E-4C3B-8CAC-8D7A2AD3E18B}" srcOrd="0" destOrd="0" presId="urn:microsoft.com/office/officeart/2008/layout/LinedList"/>
    <dgm:cxn modelId="{B0158BED-53BB-487F-9BA5-60B429FB27EA}" srcId="{2C2BAF93-56D8-424A-904A-06D2A5E75F12}" destId="{AAD92D9C-91AB-4CCC-A34E-F14160AFC471}" srcOrd="2" destOrd="0" parTransId="{D44B5F79-E011-4419-999B-09D76AADC53C}" sibTransId="{89C5C6D2-8CC8-439E-8C2F-83D03E00D71A}"/>
    <dgm:cxn modelId="{472F54FA-EB46-4096-86D6-814969A6A845}" type="presOf" srcId="{AAD92D9C-91AB-4CCC-A34E-F14160AFC471}" destId="{8B012200-EA0E-4B68-95DC-A9216E2C2E18}" srcOrd="0" destOrd="0" presId="urn:microsoft.com/office/officeart/2008/layout/LinedList"/>
    <dgm:cxn modelId="{34F131AF-C4DA-4DDF-9403-0BC5408CEDEF}" type="presParOf" srcId="{EC23045E-424E-4C3B-8CAC-8D7A2AD3E18B}" destId="{EF2E2E47-C0A8-4808-9A83-85ADEB631B18}" srcOrd="0" destOrd="0" presId="urn:microsoft.com/office/officeart/2008/layout/LinedList"/>
    <dgm:cxn modelId="{7232D740-0B28-46E9-BE19-24E14264F853}" type="presParOf" srcId="{EC23045E-424E-4C3B-8CAC-8D7A2AD3E18B}" destId="{73A5D0E7-BAFF-4554-9E80-CFC67B533E3E}" srcOrd="1" destOrd="0" presId="urn:microsoft.com/office/officeart/2008/layout/LinedList"/>
    <dgm:cxn modelId="{D8CA0C85-6532-47D5-84E2-5EABE4DBFFFA}" type="presParOf" srcId="{73A5D0E7-BAFF-4554-9E80-CFC67B533E3E}" destId="{B6D57389-A96B-4917-A278-B9644B94D7D3}" srcOrd="0" destOrd="0" presId="urn:microsoft.com/office/officeart/2008/layout/LinedList"/>
    <dgm:cxn modelId="{E2177A4F-30BA-4BB3-9287-8DE3AAC4BBD0}" type="presParOf" srcId="{73A5D0E7-BAFF-4554-9E80-CFC67B533E3E}" destId="{373EAE5B-72F6-4C89-B23C-5D4F05AA1B92}" srcOrd="1" destOrd="0" presId="urn:microsoft.com/office/officeart/2008/layout/LinedList"/>
    <dgm:cxn modelId="{2C93E3A5-B16C-49F6-A8DA-B0D0CDA7DC3E}" type="presParOf" srcId="{EC23045E-424E-4C3B-8CAC-8D7A2AD3E18B}" destId="{991C0501-69F6-48E9-A45C-886E1DDD769C}" srcOrd="2" destOrd="0" presId="urn:microsoft.com/office/officeart/2008/layout/LinedList"/>
    <dgm:cxn modelId="{9777BBA6-AC89-499A-AB89-46B2A0637CC4}" type="presParOf" srcId="{EC23045E-424E-4C3B-8CAC-8D7A2AD3E18B}" destId="{53CC05C5-7792-40B4-803F-03626790BFC8}" srcOrd="3" destOrd="0" presId="urn:microsoft.com/office/officeart/2008/layout/LinedList"/>
    <dgm:cxn modelId="{D2E0C008-7987-4149-AD85-D23DA7B2BADE}" type="presParOf" srcId="{53CC05C5-7792-40B4-803F-03626790BFC8}" destId="{D399B3DD-D850-4F51-92B9-7D8D403BB2F5}" srcOrd="0" destOrd="0" presId="urn:microsoft.com/office/officeart/2008/layout/LinedList"/>
    <dgm:cxn modelId="{9C5CE9A5-19A7-407D-BED8-269EBBF1BE23}" type="presParOf" srcId="{53CC05C5-7792-40B4-803F-03626790BFC8}" destId="{5255FEBD-DDE6-4EC5-A744-8C4A8BCE4BDA}" srcOrd="1" destOrd="0" presId="urn:microsoft.com/office/officeart/2008/layout/LinedList"/>
    <dgm:cxn modelId="{A7F67DEF-6260-4A83-8E55-CB68D556E59A}" type="presParOf" srcId="{EC23045E-424E-4C3B-8CAC-8D7A2AD3E18B}" destId="{E4112B4B-F506-4B24-BDA3-DCA0C6529655}" srcOrd="4" destOrd="0" presId="urn:microsoft.com/office/officeart/2008/layout/LinedList"/>
    <dgm:cxn modelId="{EBA43C1E-13AC-4CCD-BF17-8ACA4F3941CD}" type="presParOf" srcId="{EC23045E-424E-4C3B-8CAC-8D7A2AD3E18B}" destId="{2DF54B13-1581-40AC-A0BA-362A7D78DD09}" srcOrd="5" destOrd="0" presId="urn:microsoft.com/office/officeart/2008/layout/LinedList"/>
    <dgm:cxn modelId="{8A7669F7-8056-4EBC-8A82-CA395765967B}" type="presParOf" srcId="{2DF54B13-1581-40AC-A0BA-362A7D78DD09}" destId="{8B012200-EA0E-4B68-95DC-A9216E2C2E18}" srcOrd="0" destOrd="0" presId="urn:microsoft.com/office/officeart/2008/layout/LinedList"/>
    <dgm:cxn modelId="{66950FE9-CB8B-4138-955E-A897F750D6A5}" type="presParOf" srcId="{2DF54B13-1581-40AC-A0BA-362A7D78DD09}" destId="{A855DA6D-624C-470B-8213-DD59DB1A05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64B407-4055-4B2A-8983-159DCDD79091}" type="doc">
      <dgm:prSet loTypeId="urn:microsoft.com/office/officeart/2005/8/layout/defaul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E6B74D7-2EA2-47DD-BC06-C80CDB9B237D}">
      <dgm:prSet phldrT="[Text]"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True and True = True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True and False = False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False and True = False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False and False = False</a:t>
          </a:r>
        </a:p>
      </dgm:t>
    </dgm:pt>
    <dgm:pt modelId="{29971080-F220-40A9-B104-CD1B2C0E5C20}" type="parTrans" cxnId="{0D2B1FFE-5824-462A-B704-7F4719528C91}">
      <dgm:prSet/>
      <dgm:spPr/>
      <dgm:t>
        <a:bodyPr/>
        <a:lstStyle/>
        <a:p>
          <a:endParaRPr lang="en-US"/>
        </a:p>
      </dgm:t>
    </dgm:pt>
    <dgm:pt modelId="{AE1FE53A-BD81-4D63-88B9-0306CB5AFA19}" type="sibTrans" cxnId="{0D2B1FFE-5824-462A-B704-7F4719528C91}">
      <dgm:prSet/>
      <dgm:spPr/>
      <dgm:t>
        <a:bodyPr/>
        <a:lstStyle/>
        <a:p>
          <a:endParaRPr lang="en-US"/>
        </a:p>
      </dgm:t>
    </dgm:pt>
    <dgm:pt modelId="{2654F886-8F5A-4AD5-A146-C6779086267C}">
      <dgm:prSet phldrT="[Text]"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True or True = True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True or False = True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False or True = True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False or False = False</a:t>
          </a:r>
        </a:p>
      </dgm:t>
    </dgm:pt>
    <dgm:pt modelId="{4969A524-6462-44B7-B3FC-F39432DB3EE3}" type="parTrans" cxnId="{AEC085E9-391B-42B9-A7E6-00760CC8CB4A}">
      <dgm:prSet/>
      <dgm:spPr/>
      <dgm:t>
        <a:bodyPr/>
        <a:lstStyle/>
        <a:p>
          <a:endParaRPr lang="en-US"/>
        </a:p>
      </dgm:t>
    </dgm:pt>
    <dgm:pt modelId="{2789D4E7-C9D4-488D-9723-10F6A9CF190E}" type="sibTrans" cxnId="{AEC085E9-391B-42B9-A7E6-00760CC8CB4A}">
      <dgm:prSet/>
      <dgm:spPr/>
      <dgm:t>
        <a:bodyPr/>
        <a:lstStyle/>
        <a:p>
          <a:endParaRPr lang="en-US"/>
        </a:p>
      </dgm:t>
    </dgm:pt>
    <dgm:pt modelId="{3E46E332-931A-4DC7-9DEF-5C3EBA6D4012}">
      <dgm:prSet phldrT="[Text]"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not True = False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not False = True</a:t>
          </a:r>
        </a:p>
      </dgm:t>
    </dgm:pt>
    <dgm:pt modelId="{D8D77A25-9A9E-43F1-A510-787A45941BE1}" type="parTrans" cxnId="{D748F1D1-E1D5-4130-B39A-600A7308F920}">
      <dgm:prSet/>
      <dgm:spPr/>
      <dgm:t>
        <a:bodyPr/>
        <a:lstStyle/>
        <a:p>
          <a:endParaRPr lang="en-US"/>
        </a:p>
      </dgm:t>
    </dgm:pt>
    <dgm:pt modelId="{EC33F8D5-B4AD-41DD-88EF-A6300B255948}" type="sibTrans" cxnId="{D748F1D1-E1D5-4130-B39A-600A7308F920}">
      <dgm:prSet/>
      <dgm:spPr/>
      <dgm:t>
        <a:bodyPr/>
        <a:lstStyle/>
        <a:p>
          <a:endParaRPr lang="en-US"/>
        </a:p>
      </dgm:t>
    </dgm:pt>
    <dgm:pt modelId="{2104A968-E37E-484C-BDEF-0ABCD83C93C4}" type="pres">
      <dgm:prSet presAssocID="{2164B407-4055-4B2A-8983-159DCDD79091}" presName="diagram" presStyleCnt="0">
        <dgm:presLayoutVars>
          <dgm:dir/>
          <dgm:resizeHandles val="exact"/>
        </dgm:presLayoutVars>
      </dgm:prSet>
      <dgm:spPr/>
    </dgm:pt>
    <dgm:pt modelId="{1DFB37E5-802B-47AC-B311-02886B146274}" type="pres">
      <dgm:prSet presAssocID="{EE6B74D7-2EA2-47DD-BC06-C80CDB9B237D}" presName="node" presStyleLbl="node1" presStyleIdx="0" presStyleCnt="3">
        <dgm:presLayoutVars>
          <dgm:bulletEnabled val="1"/>
        </dgm:presLayoutVars>
      </dgm:prSet>
      <dgm:spPr/>
    </dgm:pt>
    <dgm:pt modelId="{7AD90865-ABDF-4D59-8311-8BA19873B65B}" type="pres">
      <dgm:prSet presAssocID="{AE1FE53A-BD81-4D63-88B9-0306CB5AFA19}" presName="sibTrans" presStyleCnt="0"/>
      <dgm:spPr/>
    </dgm:pt>
    <dgm:pt modelId="{12A876BD-E5EA-4D9B-8DF0-00C9DC534671}" type="pres">
      <dgm:prSet presAssocID="{2654F886-8F5A-4AD5-A146-C6779086267C}" presName="node" presStyleLbl="node1" presStyleIdx="1" presStyleCnt="3">
        <dgm:presLayoutVars>
          <dgm:bulletEnabled val="1"/>
        </dgm:presLayoutVars>
      </dgm:prSet>
      <dgm:spPr/>
    </dgm:pt>
    <dgm:pt modelId="{416384CE-5F10-4680-8D57-D60C973B8415}" type="pres">
      <dgm:prSet presAssocID="{2789D4E7-C9D4-488D-9723-10F6A9CF190E}" presName="sibTrans" presStyleCnt="0"/>
      <dgm:spPr/>
    </dgm:pt>
    <dgm:pt modelId="{8B68BC73-FB65-4042-8CA2-5534882EBBC6}" type="pres">
      <dgm:prSet presAssocID="{3E46E332-931A-4DC7-9DEF-5C3EBA6D4012}" presName="node" presStyleLbl="node1" presStyleIdx="2" presStyleCnt="3">
        <dgm:presLayoutVars>
          <dgm:bulletEnabled val="1"/>
        </dgm:presLayoutVars>
      </dgm:prSet>
      <dgm:spPr/>
    </dgm:pt>
  </dgm:ptLst>
  <dgm:cxnLst>
    <dgm:cxn modelId="{00D3BC05-18E2-4420-A2C1-00A5CF364E3E}" type="presOf" srcId="{2654F886-8F5A-4AD5-A146-C6779086267C}" destId="{12A876BD-E5EA-4D9B-8DF0-00C9DC534671}" srcOrd="0" destOrd="0" presId="urn:microsoft.com/office/officeart/2005/8/layout/default"/>
    <dgm:cxn modelId="{421C6C19-E654-4A5A-BEC5-B929AE43D946}" type="presOf" srcId="{EE6B74D7-2EA2-47DD-BC06-C80CDB9B237D}" destId="{1DFB37E5-802B-47AC-B311-02886B146274}" srcOrd="0" destOrd="0" presId="urn:microsoft.com/office/officeart/2005/8/layout/default"/>
    <dgm:cxn modelId="{CE30C322-7563-4CFF-9E00-22153502FF49}" type="presOf" srcId="{3E46E332-931A-4DC7-9DEF-5C3EBA6D4012}" destId="{8B68BC73-FB65-4042-8CA2-5534882EBBC6}" srcOrd="0" destOrd="0" presId="urn:microsoft.com/office/officeart/2005/8/layout/default"/>
    <dgm:cxn modelId="{6B2DBE3F-4486-4C66-A05C-428B0622CE06}" type="presOf" srcId="{2164B407-4055-4B2A-8983-159DCDD79091}" destId="{2104A968-E37E-484C-BDEF-0ABCD83C93C4}" srcOrd="0" destOrd="0" presId="urn:microsoft.com/office/officeart/2005/8/layout/default"/>
    <dgm:cxn modelId="{D748F1D1-E1D5-4130-B39A-600A7308F920}" srcId="{2164B407-4055-4B2A-8983-159DCDD79091}" destId="{3E46E332-931A-4DC7-9DEF-5C3EBA6D4012}" srcOrd="2" destOrd="0" parTransId="{D8D77A25-9A9E-43F1-A510-787A45941BE1}" sibTransId="{EC33F8D5-B4AD-41DD-88EF-A6300B255948}"/>
    <dgm:cxn modelId="{AEC085E9-391B-42B9-A7E6-00760CC8CB4A}" srcId="{2164B407-4055-4B2A-8983-159DCDD79091}" destId="{2654F886-8F5A-4AD5-A146-C6779086267C}" srcOrd="1" destOrd="0" parTransId="{4969A524-6462-44B7-B3FC-F39432DB3EE3}" sibTransId="{2789D4E7-C9D4-488D-9723-10F6A9CF190E}"/>
    <dgm:cxn modelId="{0D2B1FFE-5824-462A-B704-7F4719528C91}" srcId="{2164B407-4055-4B2A-8983-159DCDD79091}" destId="{EE6B74D7-2EA2-47DD-BC06-C80CDB9B237D}" srcOrd="0" destOrd="0" parTransId="{29971080-F220-40A9-B104-CD1B2C0E5C20}" sibTransId="{AE1FE53A-BD81-4D63-88B9-0306CB5AFA19}"/>
    <dgm:cxn modelId="{E27E5D6C-C73F-4408-AFD2-4EA4AB5E29A4}" type="presParOf" srcId="{2104A968-E37E-484C-BDEF-0ABCD83C93C4}" destId="{1DFB37E5-802B-47AC-B311-02886B146274}" srcOrd="0" destOrd="0" presId="urn:microsoft.com/office/officeart/2005/8/layout/default"/>
    <dgm:cxn modelId="{16D77F7D-4FB2-4ED0-814D-891AA1E293A2}" type="presParOf" srcId="{2104A968-E37E-484C-BDEF-0ABCD83C93C4}" destId="{7AD90865-ABDF-4D59-8311-8BA19873B65B}" srcOrd="1" destOrd="0" presId="urn:microsoft.com/office/officeart/2005/8/layout/default"/>
    <dgm:cxn modelId="{EC03C0D5-170B-459A-BA40-B8794E7275B5}" type="presParOf" srcId="{2104A968-E37E-484C-BDEF-0ABCD83C93C4}" destId="{12A876BD-E5EA-4D9B-8DF0-00C9DC534671}" srcOrd="2" destOrd="0" presId="urn:microsoft.com/office/officeart/2005/8/layout/default"/>
    <dgm:cxn modelId="{69369CD0-54DA-4B8A-B657-A2D70459656C}" type="presParOf" srcId="{2104A968-E37E-484C-BDEF-0ABCD83C93C4}" destId="{416384CE-5F10-4680-8D57-D60C973B8415}" srcOrd="3" destOrd="0" presId="urn:microsoft.com/office/officeart/2005/8/layout/default"/>
    <dgm:cxn modelId="{04F77ADF-BF9B-42C2-8121-EFCA5C38FB02}" type="presParOf" srcId="{2104A968-E37E-484C-BDEF-0ABCD83C93C4}" destId="{8B68BC73-FB65-4042-8CA2-5534882EBBC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E2E47-C0A8-4808-9A83-85ADEB631B18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57389-A96B-4917-A278-B9644B94D7D3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Jura" pitchFamily="2" charset="0"/>
              <a:ea typeface="Jura" pitchFamily="2" charset="0"/>
            </a:rPr>
            <a:t>Все объекты могут быть приведены к типу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bool</a:t>
          </a:r>
          <a:r>
            <a:rPr lang="en-US" sz="2600" kern="1200" dirty="0"/>
            <a:t>, </a:t>
          </a:r>
          <a:r>
            <a:rPr lang="ru-RU" sz="2600" kern="1200" dirty="0"/>
            <a:t> </a:t>
          </a:r>
          <a:r>
            <a:rPr lang="ru-RU" sz="2600" kern="1200" dirty="0">
              <a:latin typeface="Jura" pitchFamily="2" charset="0"/>
              <a:ea typeface="Jura" pitchFamily="2" charset="0"/>
            </a:rPr>
            <a:t>при этом </a:t>
          </a:r>
          <a:r>
            <a:rPr lang="ru-RU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0,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None</a:t>
          </a:r>
          <a:r>
            <a:rPr lang="ru-RU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</a:t>
          </a:r>
          <a:r>
            <a:rPr lang="ru-RU" sz="2600" kern="1200" dirty="0">
              <a:latin typeface="Jura" pitchFamily="2" charset="0"/>
              <a:ea typeface="Jura" pitchFamily="2" charset="0"/>
            </a:rPr>
            <a:t>и пустые объекты приводятся к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False</a:t>
          </a:r>
          <a:r>
            <a:rPr lang="en-US" sz="2600" kern="1200" dirty="0"/>
            <a:t>, </a:t>
          </a:r>
          <a:r>
            <a:rPr lang="ru-RU" sz="2600" kern="1200" dirty="0">
              <a:latin typeface="Jura" pitchFamily="2" charset="0"/>
              <a:ea typeface="Jura" pitchFamily="2" charset="0"/>
            </a:rPr>
            <a:t>всё остальное –</a:t>
          </a:r>
          <a:r>
            <a:rPr lang="ru-RU" sz="2600" kern="1200" dirty="0"/>
            <a:t>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True</a:t>
          </a:r>
        </a:p>
      </dsp:txBody>
      <dsp:txXfrm>
        <a:off x="0" y="2604"/>
        <a:ext cx="6858000" cy="1776263"/>
      </dsp:txXfrm>
    </dsp:sp>
    <dsp:sp modelId="{991C0501-69F6-48E9-A45C-886E1DDD769C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9B3DD-D850-4F51-92B9-7D8D403BB2F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Jura" pitchFamily="2" charset="0"/>
              <a:ea typeface="Jura" pitchFamily="2" charset="0"/>
            </a:rPr>
            <a:t>Сравнения, проверки на равенство и оператор </a:t>
          </a:r>
          <a:r>
            <a:rPr lang="en-US" sz="2600" b="1" kern="1200" dirty="0">
              <a:latin typeface="Jura" pitchFamily="2" charset="0"/>
              <a:ea typeface="Jura" pitchFamily="2" charset="0"/>
            </a:rPr>
            <a:t>not</a:t>
          </a:r>
          <a:r>
            <a:rPr lang="ru-RU" sz="2600" kern="1200" dirty="0">
              <a:latin typeface="Jura" pitchFamily="2" charset="0"/>
              <a:ea typeface="Jura" pitchFamily="2" charset="0"/>
            </a:rPr>
            <a:t> возвращают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bool</a:t>
          </a:r>
        </a:p>
      </dsp:txBody>
      <dsp:txXfrm>
        <a:off x="0" y="1778868"/>
        <a:ext cx="6858000" cy="1776263"/>
      </dsp:txXfrm>
    </dsp:sp>
    <dsp:sp modelId="{E4112B4B-F506-4B24-BDA3-DCA0C6529655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12200-EA0E-4B68-95DC-A9216E2C2E18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Jura" pitchFamily="2" charset="0"/>
              <a:ea typeface="Jura" pitchFamily="2" charset="0"/>
            </a:rPr>
            <a:t>Логические операторы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and</a:t>
          </a:r>
          <a:r>
            <a:rPr lang="en-US" sz="2600" kern="1200" dirty="0"/>
            <a:t> </a:t>
          </a:r>
          <a:r>
            <a:rPr lang="ru-RU" sz="2600" kern="1200" dirty="0">
              <a:latin typeface="Jura" pitchFamily="2" charset="0"/>
              <a:ea typeface="Jura" pitchFamily="2" charset="0"/>
            </a:rPr>
            <a:t>и</a:t>
          </a:r>
          <a:r>
            <a:rPr lang="ru-RU" sz="2600" kern="1200" dirty="0"/>
            <a:t>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or</a:t>
          </a:r>
          <a:r>
            <a:rPr lang="en-US" sz="2600" kern="1200" dirty="0"/>
            <a:t> </a:t>
          </a:r>
          <a:r>
            <a:rPr lang="ru-RU" sz="2600" kern="1200" dirty="0">
              <a:latin typeface="Jura" pitchFamily="2" charset="0"/>
              <a:ea typeface="Jura" pitchFamily="2" charset="0"/>
            </a:rPr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 sz="2600" kern="1200" dirty="0">
            <a:latin typeface="Jura" pitchFamily="2" charset="0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B37E5-802B-47AC-B311-02886B146274}">
      <dsp:nvSpPr>
        <dsp:cNvPr id="0" name=""/>
        <dsp:cNvSpPr/>
      </dsp:nvSpPr>
      <dsp:spPr>
        <a:xfrm>
          <a:off x="0" y="981868"/>
          <a:ext cx="3143249" cy="1885950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True and True = True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True and False = False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False and True = False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False and False = False</a:t>
          </a:r>
        </a:p>
      </dsp:txBody>
      <dsp:txXfrm>
        <a:off x="0" y="981868"/>
        <a:ext cx="3143249" cy="1885950"/>
      </dsp:txXfrm>
    </dsp:sp>
    <dsp:sp modelId="{12A876BD-E5EA-4D9B-8DF0-00C9DC534671}">
      <dsp:nvSpPr>
        <dsp:cNvPr id="0" name=""/>
        <dsp:cNvSpPr/>
      </dsp:nvSpPr>
      <dsp:spPr>
        <a:xfrm>
          <a:off x="3457575" y="981868"/>
          <a:ext cx="3143249" cy="1885950"/>
        </a:xfrm>
        <a:prstGeom prst="rect">
          <a:avLst/>
        </a:prstGeom>
        <a:solidFill>
          <a:schemeClr val="accent3">
            <a:shade val="80000"/>
            <a:hueOff val="140178"/>
            <a:satOff val="-13095"/>
            <a:lumOff val="15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True or True = True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True or False = True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False or True = True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False or False = False</a:t>
          </a:r>
        </a:p>
      </dsp:txBody>
      <dsp:txXfrm>
        <a:off x="3457575" y="981868"/>
        <a:ext cx="3143249" cy="1885950"/>
      </dsp:txXfrm>
    </dsp:sp>
    <dsp:sp modelId="{8B68BC73-FB65-4042-8CA2-5534882EBBC6}">
      <dsp:nvSpPr>
        <dsp:cNvPr id="0" name=""/>
        <dsp:cNvSpPr/>
      </dsp:nvSpPr>
      <dsp:spPr>
        <a:xfrm>
          <a:off x="6915149" y="981868"/>
          <a:ext cx="3143249" cy="1885950"/>
        </a:xfrm>
        <a:prstGeom prst="rect">
          <a:avLst/>
        </a:prstGeom>
        <a:solidFill>
          <a:schemeClr val="accent3">
            <a:shade val="80000"/>
            <a:hueOff val="280356"/>
            <a:satOff val="-26191"/>
            <a:lumOff val="310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not True = False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not False = True</a:t>
          </a:r>
        </a:p>
      </dsp:txBody>
      <dsp:txXfrm>
        <a:off x="6915149" y="981868"/>
        <a:ext cx="3143249" cy="1885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80D9-8A96-5A1D-E95F-BFD831FA1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3F66D-2B73-AAB0-BE3A-D92C01A01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3EEE8-E4E4-961B-0529-A340DC93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DF14-93E4-44B7-8075-DD1B36D29D1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EE4F9-CE48-4DF2-8CB9-37C53559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95FD2-D4FA-B3D5-CED7-9CE442F1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E7AE-A997-475B-BCD1-27837510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6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BD76-E4FB-3512-FFCD-87882914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C3949-B640-EB97-8444-CD1EDE3F8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C9E22-3824-7CB7-985D-268F585D3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DF14-93E4-44B7-8075-DD1B36D29D1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35DCE-EF2D-A59D-12BC-FFE7E0F5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3FD1B-2294-6C2C-CC16-12C50C44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E7AE-A997-475B-BCD1-27837510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4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07331F-0E3A-C72C-2275-A2393678C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EB5A9-73C8-E037-85F3-FED66E67A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888A0-3EBE-75F4-7B4E-22C22AC3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DF14-93E4-44B7-8075-DD1B36D29D1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5EA17-B73B-7262-9636-9341D51D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0E480-BE81-0E45-ECB6-9DA9A4A8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E7AE-A997-475B-BCD1-27837510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50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42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00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0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87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23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86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20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0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22FA-D390-2989-E15C-6D6659E7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3FC8-7636-F74F-DBCF-C33BCD7FD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94A81-AF8F-B719-EC1A-DA064411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DF14-93E4-44B7-8075-DD1B36D29D1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A6662-C0C6-CAF1-80B1-66391491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0584E-74D7-E628-3F9B-E343DFB2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E7AE-A997-475B-BCD1-27837510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87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30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7119-FA1C-B633-0A02-168FD180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CD8C9-2721-42C1-22E7-E7DC472A9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372D6-0143-B4BF-07E0-C27C6409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DF14-93E4-44B7-8075-DD1B36D29D1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40A4A-7212-C990-B460-7AFA2D43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BDA53-0EDA-8B23-BCE2-7C4EB32F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E7AE-A997-475B-BCD1-27837510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8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3F91-0B7C-454D-D4DC-E9C74C32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801E1-8E42-2316-A09E-5588B08D1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59B06-2C04-91D3-5E65-B0A8419D1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C7D27-A622-BA7D-2435-9D9DA54B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DF14-93E4-44B7-8075-DD1B36D29D1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C5657-C97E-D9AB-A38D-2F306618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9BDE2-856B-E5D0-1627-95A541AD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E7AE-A997-475B-BCD1-27837510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4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FFAD-3CEC-38B4-8655-442B92572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95444-C6A9-C9E1-4DDD-5DC2183B5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A4829-AF4B-59DB-928E-CCCD43D9F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CC0EF-EF8A-03A3-ECAE-E6089882B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9DA7F-1FCB-0DA6-E970-DE0C86424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DC5E7-08D9-643E-F523-135C5D4F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DF14-93E4-44B7-8075-DD1B36D29D1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D9AA7-1146-FC80-C38A-268D1D6F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19B6F-64A0-D1CB-5F15-06EB077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E7AE-A997-475B-BCD1-27837510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5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0308-182E-2D99-73B4-EA6F7ED2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7D7FA-5E3C-4615-32EC-ADDC721E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DF14-93E4-44B7-8075-DD1B36D29D1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CFA1E-EAFD-C464-6A80-C99853B8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66947-09E6-9011-BD90-655852ED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E7AE-A997-475B-BCD1-27837510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1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9D3DD5-480A-88F3-D0E5-AC98A5AB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DF14-93E4-44B7-8075-DD1B36D29D1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902A1-D3A6-8FEF-53F0-3E2BAD6C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A644B-5661-C0F5-AF8E-6AE028F3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E7AE-A997-475B-BCD1-27837510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2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287A-8218-5970-CB3C-C144E18D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766C6-3044-99F1-B697-6A972DCCA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A4215-94DA-1243-FF7F-62F0FA0DA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EF211-42E4-EDFD-ECB5-6718E794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DF14-93E4-44B7-8075-DD1B36D29D1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27007-1A3B-C806-A861-B2CF1DA0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0F275-4D61-3DE8-09BA-458554E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E7AE-A997-475B-BCD1-27837510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1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5860-9556-B1C6-653C-22A134D12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62BA7-31EF-4695-29A4-EB47780DD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2FBDC-0FEF-EEE5-2F69-58E6D49E2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46CEF-3431-9142-50FE-F32E7201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DF14-93E4-44B7-8075-DD1B36D29D1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FC7CC-D5EA-2DC2-70F1-E993D611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1AA8C-DA9A-44E9-9F4B-D94D0536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E7AE-A997-475B-BCD1-27837510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5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B730AC-05CF-D368-6FC1-3DBD2F21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CEB76-2C77-971C-B3AC-A96A6773D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E0F51-8FFD-5C6B-0635-3D7F4A2C9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DF14-93E4-44B7-8075-DD1B36D29D1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688CD-24B2-E783-5BF7-FEC7B2476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21BE1-AE13-731C-D848-EED26AFCD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6E7AE-A997-475B-BCD1-27837510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2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3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</p:spPr>
            <p:txBody>
              <a:bodyPr anchor="ctr">
                <a:normAutofit/>
              </a:bodyPr>
              <a:lstStyle/>
              <a:p>
                <a:pPr/>
                <a:r>
                  <a:rPr lang="ru-RU" sz="5400" dirty="0">
                    <a:latin typeface="Jura" pitchFamily="2" charset="0"/>
                    <a:ea typeface="Jura" pitchFamily="2" charset="0"/>
                  </a:rPr>
                  <a:t>Решаем квадратное уравнение</a:t>
                </a:r>
                <a:r>
                  <a:rPr lang="ru-RU" sz="5400" dirty="0"/>
                  <a:t>: </a:t>
                </a:r>
                <a:br>
                  <a:rPr lang="ru-RU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−14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−5=0</m:t>
                      </m:r>
                    </m:oMath>
                  </m:oMathPara>
                </a14:m>
                <a:endParaRPr lang="en-US" sz="5300" dirty="0">
                  <a:latin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  <a:blipFill>
                <a:blip r:embed="rId2"/>
                <a:stretch>
                  <a:fillRect t="-6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79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>
                <a:latin typeface="Jura" pitchFamily="2" charset="0"/>
                <a:ea typeface="Jura" pitchFamily="2" charset="0"/>
              </a:rPr>
              <a:t>Jupyter</a:t>
            </a:r>
            <a:r>
              <a:rPr lang="en-US" sz="5400" dirty="0">
                <a:latin typeface="Jura" pitchFamily="2" charset="0"/>
                <a:ea typeface="Jura" pitchFamily="2" charset="0"/>
              </a:rPr>
              <a:t> notebook</a:t>
            </a:r>
            <a:endParaRPr lang="en-US" sz="5300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06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>
                <a:latin typeface="Jura" pitchFamily="2" charset="0"/>
                <a:ea typeface="Jura" pitchFamily="2" charset="0"/>
              </a:rPr>
              <a:t>Коротко об исключениях</a:t>
            </a:r>
            <a:endParaRPr lang="en-US" sz="5300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38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>
                <a:latin typeface="Jura" pitchFamily="2" charset="0"/>
                <a:ea typeface="Jura" pitchFamily="2" charset="0"/>
                <a:cs typeface="JetBrains Mono" panose="02000009000000000000" pitchFamily="49" charset="0"/>
              </a:rPr>
              <a:t>i</a:t>
            </a:r>
            <a:r>
              <a:rPr lang="en-US" sz="5400" dirty="0">
                <a:latin typeface="Jura" pitchFamily="2" charset="0"/>
                <a:ea typeface="Jura" pitchFamily="2" charset="0"/>
                <a:cs typeface="JetBrains Mono" panose="02000009000000000000" pitchFamily="49" charset="0"/>
              </a:rPr>
              <a:t>/o</a:t>
            </a:r>
            <a:endParaRPr lang="en-US" sz="5300" dirty="0">
              <a:latin typeface="Jura" pitchFamily="2" charset="0"/>
              <a:ea typeface="Jura" pitchFamily="2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44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Логические выражения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01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True, False </a:t>
            </a:r>
            <a:r>
              <a:rPr lang="en-US" dirty="0">
                <a:latin typeface="Jura" pitchFamily="2" charset="0"/>
                <a:ea typeface="Jura" pitchFamily="2" charset="0"/>
              </a:rPr>
              <a:t>– </a:t>
            </a:r>
            <a:r>
              <a:rPr lang="ru-RU" dirty="0">
                <a:latin typeface="Jura" pitchFamily="2" charset="0"/>
                <a:ea typeface="Jura" pitchFamily="2" charset="0"/>
              </a:rPr>
              <a:t>тип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bool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Тип </a:t>
            </a:r>
            <a:r>
              <a:rPr lang="en-US" dirty="0">
                <a:latin typeface="JetBrains Mono" panose="02000009000000000000" pitchFamily="49" charset="0"/>
                <a:ea typeface="Jura" pitchFamily="2" charset="0"/>
                <a:cs typeface="JetBrains Mono" panose="02000009000000000000" pitchFamily="49" charset="0"/>
              </a:rPr>
              <a:t>bool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ru-RU" dirty="0">
                <a:latin typeface="Jura" pitchFamily="2" charset="0"/>
                <a:ea typeface="Jura" pitchFamily="2" charset="0"/>
              </a:rPr>
              <a:t>основан на типе </a:t>
            </a:r>
            <a:r>
              <a:rPr lang="en-US" dirty="0">
                <a:latin typeface="JetBrains Mono" panose="02000009000000000000" pitchFamily="49" charset="0"/>
                <a:ea typeface="Jura" pitchFamily="2" charset="0"/>
                <a:cs typeface="JetBrains Mono" panose="02000009000000000000" pitchFamily="49" charset="0"/>
              </a:rPr>
              <a:t>int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ru-RU" dirty="0">
                <a:latin typeface="Jura" pitchFamily="2" charset="0"/>
                <a:ea typeface="Jura" pitchFamily="2" charset="0"/>
              </a:rPr>
              <a:t>при этом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False = 0</a:t>
            </a:r>
            <a:r>
              <a:rPr lang="en-US" dirty="0"/>
              <a:t>,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True = 1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F117FE14-DDE3-42DD-827D-A3EAC1B3AC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191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57C7E6-0F0D-4535-9DA5-E493BFE0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 and, or, not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039221-DA25-4B51-B175-6ED517F562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87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Формат инструкции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expr1: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operator1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elif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expr2: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operator2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5298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172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Решаем квадратное уравнение:  〖3x〗^2-14x-5=0</vt:lpstr>
      <vt:lpstr>Jupyter notebook</vt:lpstr>
      <vt:lpstr>Коротко об исключениях</vt:lpstr>
      <vt:lpstr>i/o</vt:lpstr>
      <vt:lpstr>Логические выражения</vt:lpstr>
      <vt:lpstr>True, False – тип bool</vt:lpstr>
      <vt:lpstr>Логические операторы and, or, not</vt:lpstr>
      <vt:lpstr>Формат инструкции if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Решаем квадратное уравнение:  〖3x〗^2-14x-5=0</dc:title>
  <dc:creator>Mikita Tsiarentsyeu</dc:creator>
  <cp:lastModifiedBy>Mikita Tsiarentsyeu</cp:lastModifiedBy>
  <cp:revision>1</cp:revision>
  <dcterms:created xsi:type="dcterms:W3CDTF">2022-07-08T13:50:36Z</dcterms:created>
  <dcterms:modified xsi:type="dcterms:W3CDTF">2022-07-08T13:52:17Z</dcterms:modified>
</cp:coreProperties>
</file>