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81" r:id="rId3"/>
    <p:sldId id="582" r:id="rId4"/>
    <p:sldId id="583" r:id="rId5"/>
    <p:sldId id="584" r:id="rId6"/>
    <p:sldId id="585" r:id="rId7"/>
    <p:sldId id="586" r:id="rId8"/>
    <p:sldId id="587" r:id="rId9"/>
    <p:sldId id="597" r:id="rId10"/>
    <p:sldId id="598" r:id="rId11"/>
    <p:sldId id="599" r:id="rId12"/>
    <p:sldId id="600" r:id="rId13"/>
    <p:sldId id="6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305544"/>
          <a:ext cx="10058399" cy="5423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0" y="3305544"/>
        <a:ext cx="10058399" cy="542302"/>
      </dsp:txXfrm>
    </dsp:sp>
    <dsp:sp modelId="{8F13876A-1E80-44C3-A578-D1BC44482176}">
      <dsp:nvSpPr>
        <dsp:cNvPr id="0" name=""/>
        <dsp:cNvSpPr/>
      </dsp:nvSpPr>
      <dsp:spPr>
        <a:xfrm rot="10800000">
          <a:off x="0" y="2479618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300" kern="1200" dirty="0">
              <a:latin typeface="Jura" pitchFamily="2" charset="0"/>
              <a:ea typeface="Jura" pitchFamily="2" charset="0"/>
            </a:rPr>
            <a:t>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2479618"/>
        <a:ext cx="10058399" cy="541947"/>
      </dsp:txXfrm>
    </dsp:sp>
    <dsp:sp modelId="{7650B082-6111-4695-9E70-E0E20D2EE9C9}">
      <dsp:nvSpPr>
        <dsp:cNvPr id="0" name=""/>
        <dsp:cNvSpPr/>
      </dsp:nvSpPr>
      <dsp:spPr>
        <a:xfrm rot="10800000">
          <a:off x="0" y="1653692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653692"/>
        <a:ext cx="10058399" cy="541947"/>
      </dsp:txXfrm>
    </dsp:sp>
    <dsp:sp modelId="{6089666A-EE5D-4A2F-AAE5-1EA21ABB4FF4}">
      <dsp:nvSpPr>
        <dsp:cNvPr id="0" name=""/>
        <dsp:cNvSpPr/>
      </dsp:nvSpPr>
      <dsp:spPr>
        <a:xfrm rot="10800000">
          <a:off x="0" y="827766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827766"/>
        <a:ext cx="10058399" cy="541947"/>
      </dsp:txXfrm>
    </dsp:sp>
    <dsp:sp modelId="{9464F691-38A5-43FB-B62E-88CC50DB311F}">
      <dsp:nvSpPr>
        <dsp:cNvPr id="0" name=""/>
        <dsp:cNvSpPr/>
      </dsp:nvSpPr>
      <dsp:spPr>
        <a:xfrm rot="10800000">
          <a:off x="0" y="1840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3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840"/>
        <a:ext cx="10058399" cy="541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658F-B22D-5B46-853C-5E8A8A40F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02562-AE7D-B6B0-6004-37BAF62C2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E4F4-DBB2-79FA-EC94-B696F3C0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A462-AD1B-6E04-E6A9-2B4C1113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875FB-1756-8213-9C06-9B71725E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D2E9-28BE-0449-DE71-FD8F3A9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E6C66-D313-387D-AC3A-FFA65861F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5F09E-627B-9949-31A0-33067BC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DCC3-427B-7696-3F09-0720A0FE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EDD0-EDED-6E1C-CDCA-A3195B0F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67B9D-B077-377A-642E-F166E9EA1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FA903-273E-9F80-6C99-C5BFC4840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1226-AE48-A59F-73E8-62C747EF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05CF-7DFC-4F0E-2BCF-1BD7706C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6309E-8578-7D39-D6A3-66254401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6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52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4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6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1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0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D9B8-4788-1257-F638-57680811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25D0-8460-2883-DB98-E5F72727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223E-3E4B-5301-586F-8B5BB9F3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F658-A43C-49A1-E047-63356501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6AE3-49EE-0077-E29D-3B1E27E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9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9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9D41-A08D-4650-AC69-7E2496CD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F862F-BDBD-F021-B44F-56F5DC56B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D31-E6F9-497D-2609-F6D0D020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B073-E786-C511-1184-7BB5DCC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3104-91C5-C1F9-6091-78119E14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E6E0-EA82-DAF8-0A70-3FBA7D46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BCD9-E745-B8FD-25EA-60A2B95DD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A0A44-4C7F-DFA7-50BC-DD383B53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BB107-C4CC-A58F-CDBE-F247DEF8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521DA-FD70-F863-1298-8B039071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65F9E-DF73-1E24-7361-AB906EED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6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28A3-66F0-3826-F004-5719D45D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34B46-90D4-0360-F6B4-1D263C9D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55847-2CAC-D404-74BC-207CD00C0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6F967-6A99-CA20-CC8E-B74F8DB74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DCBE5-1688-FD11-F1D9-3E62D5446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AEC57-AD1E-C321-7127-6B22CE0E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E3B62-6BDB-246F-52DE-2E851F95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FF631-F9C0-C313-3CF1-5C33E075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3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14D9-F0D6-7BC8-DB11-91AF41CC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EE3E9-DD8D-3BFE-B37E-1D527C16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31BF8-2647-4510-6A00-A73D9736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9F80E-0CB2-9E7D-052E-DD82A802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7195A-BBF4-0D9F-2C8E-0155F34C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5BB46-68FD-7A8E-D1EA-5043B1C8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A8ED-8269-9244-6B50-48311E07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0B7F-73C9-DA60-64E4-5B053696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FA1D-A8B6-9D28-71D0-D39F22D6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28F9D-2EA3-545C-49A4-89F3D0A2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11A4F-34B2-A1A0-7A67-C749BC39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9A6D5-935D-7405-97CD-315194D4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CB523-6A6C-BDB5-4EE0-6BB63DAF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2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72E1-DF19-8591-FC8F-93744487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9CA7A-4362-271C-6D65-788905F9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EE89C-73ED-311B-0597-F9A2F8E48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1168-4DCB-CCB1-D445-31AE98F2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58B8D-8C18-6798-E350-C3CF6ECE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F7B0C-9ADF-F072-4097-56FAC75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460EB-4210-4FF9-1DC1-CB6C1BF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05AA-FD26-ED20-75DD-23D84984D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599C3-66F9-A9FB-C66A-19A35536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E42-0467-4065-86AD-C95E1E23298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62F6-7438-3816-CE1F-45474AEB7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6C89-5938-F860-60A7-0BCE60321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A670-B693-4441-9FB9-BC50C610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7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форма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создания</a:t>
            </a:r>
            <a:r>
              <a:rPr lang="en-US" sz="5400" dirty="0"/>
              <a:t> </a:t>
            </a:r>
            <a:r>
              <a:rPr lang="en-US" sz="5400" dirty="0" err="1"/>
              <a:t>нового</a:t>
            </a:r>
            <a:r>
              <a:rPr lang="en-US" sz="5400" dirty="0"/>
              <a:t> </a:t>
            </a:r>
            <a:r>
              <a:rPr lang="en-US" sz="5400" dirty="0" err="1"/>
              <a:t>поста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29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синтаксиса шаблонов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meta --&gt;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extends “base.html”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&lt;!--some specific content--&gt;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</a:t>
            </a:r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805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ru-RU" sz="5400" dirty="0"/>
              <a:t>шаблоны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516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ccs </a:t>
            </a:r>
            <a:r>
              <a:rPr lang="ru-RU" sz="5400" dirty="0"/>
              <a:t>и </a:t>
            </a:r>
            <a:r>
              <a:rPr lang="en-US" sz="5400" dirty="0" err="1"/>
              <a:t>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926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Шаблон </vt:lpstr>
      <vt:lpstr>Примеры использования синтаксиса шаблонов</vt:lpstr>
      <vt:lpstr>Примеры использования синтаксиса шаблонов </vt:lpstr>
      <vt:lpstr>Примеры использования синтаксиса шаблонов </vt:lpstr>
      <vt:lpstr>Примеры использования синтаксиса шаблонов </vt:lpstr>
      <vt:lpstr>Блог: шаблоны</vt:lpstr>
      <vt:lpstr>Блог: ccs и js</vt:lpstr>
      <vt:lpstr>HTML Form </vt:lpstr>
      <vt:lpstr>Обработка формы</vt:lpstr>
      <vt:lpstr>Form</vt:lpstr>
      <vt:lpstr>Form</vt:lpstr>
      <vt:lpstr>Блог: форма для создания нового поста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</dc:title>
  <dc:creator>Mikita Tsiarentsyeu</dc:creator>
  <cp:lastModifiedBy>Mikita Tsiarentsyeu</cp:lastModifiedBy>
  <cp:revision>1</cp:revision>
  <dcterms:created xsi:type="dcterms:W3CDTF">2022-09-16T13:59:02Z</dcterms:created>
  <dcterms:modified xsi:type="dcterms:W3CDTF">2022-09-16T13:59:39Z</dcterms:modified>
</cp:coreProperties>
</file>