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7E32-E581-44EA-7A2E-EF255D73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C802-664B-CAD2-BD41-B4853E61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D11B0-512B-2FE1-F762-8C85101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91B1-D9A4-0F23-2BB4-4F628F34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5C24-B50E-2C2D-03E9-C3152C4E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6B55-DCF2-A8E3-BC37-2154C217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3FD2C-6160-266F-2D13-A537168B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9754-01D4-49D6-2201-655975F8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D80F-6AE5-9547-9049-ED17335E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1EC9-19D2-6F8F-FF32-3C48D16F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8A8CE-11D0-EC7D-1A59-B86D69750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71948-B6C7-0A4B-E1AC-E3217FB0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2F42-1C1A-9147-DE2D-62E900C5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3617-3016-8F62-1872-76C6FCCC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EFE0-F463-8048-3CBE-B536063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8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5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9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6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92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08D4-AAD0-1B0E-557D-BF8BBF7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E60C-A2B2-382F-954C-38716E5B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2B40-E587-9765-E8B2-C842F0CA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62E-B8F0-EEFA-EBCE-E94B3C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BAAD-7CE9-0009-9C46-C17BD7A6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6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EA7E-3F53-EC13-BC6F-2536F9D7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9D5-7D1D-3BE2-3D41-7607AC1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995C-FFFF-83E4-7863-366CD73C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9D4-9292-AFEF-6A7E-D97B8A4B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A068-95E0-D8B3-9366-FACF6D32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BB36-BA3D-69A6-90C3-DE9DD629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8D57-DDD6-294B-1F8D-91B2BBB9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9C59-529C-E983-722D-1A979A62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E58E-76F1-B18F-F32C-61B5B2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C15B-1185-7D94-B8B4-7D49869E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98FA-D1AF-B434-F8B2-4D4910A1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0EF5-9340-F00D-C532-441901C7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1CB5-D00C-8AD9-326D-6C404C0E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00C3B-4A92-8E96-3A3A-D7E20B62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3CD24-92D9-F439-D186-A5333900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DDDB2-C3C6-09F4-36DC-FAE71C7CE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E2852-E778-DE1C-5989-A0A8A8DE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E168C-44EA-A787-782E-6778EF92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B9986-5471-456A-44B7-90A9114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7EA-5130-B6BC-FFEB-59310486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C76E4-33EE-46F2-0CF1-634112F9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DC08-7100-89EE-B828-016E54D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72E8-9962-23F0-9CE0-9484395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A6156-0918-BAE1-D702-6016AD99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AE3F7-B8C6-36E5-9AA3-2969A53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0D454-07D6-EF17-C85A-A591BC54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BFC-07DF-9984-488A-83D9F02F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0259-2283-2AEB-3D3D-9E380F53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A195-26B0-E69C-3C8F-D9092F3E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A861-7E20-B5A4-EEF2-9D90224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BAC7-CEE6-88A9-C322-C89F5140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94FB0-0FF3-E980-B061-295749C4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63A9-9E89-1929-FDEA-F8812E7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C582E-674E-551E-EBE0-F22A6DF54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81C68-6832-9563-3E49-CAD7BAE85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B30E-B6C8-8B1A-D24B-34237423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1E231-8D0E-21EB-47B2-F212B09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6FC2-C6B0-11D2-D246-3AB97381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F68CD-B497-B736-8A46-D08913D8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4615-F4AF-AC73-C1A2-9890C101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B96A-3B49-BB52-66F1-5C17573A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AD3B-5D44-4B2B-A030-EEE8B8FFDF6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335C-9631-C341-F141-2599B746C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F0F2-A6CA-4E75-6890-A9253E11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A18B-7026-4343-BEC4-F713E75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2022-07-15T13:53:36Z</dcterms:created>
  <dcterms:modified xsi:type="dcterms:W3CDTF">2022-07-15T13:54:01Z</dcterms:modified>
</cp:coreProperties>
</file>